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15"/>
  </p:notesMasterIdLst>
  <p:handoutMasterIdLst>
    <p:handoutMasterId r:id="rId16"/>
  </p:handoutMasterIdLst>
  <p:sldIdLst>
    <p:sldId id="345" r:id="rId2"/>
    <p:sldId id="348" r:id="rId3"/>
    <p:sldId id="371" r:id="rId4"/>
    <p:sldId id="366" r:id="rId5"/>
    <p:sldId id="368" r:id="rId6"/>
    <p:sldId id="349" r:id="rId7"/>
    <p:sldId id="362" r:id="rId8"/>
    <p:sldId id="363" r:id="rId9"/>
    <p:sldId id="364" r:id="rId10"/>
    <p:sldId id="360" r:id="rId11"/>
    <p:sldId id="352" r:id="rId12"/>
    <p:sldId id="361" r:id="rId13"/>
    <p:sldId id="346" r:id="rId14"/>
  </p:sldIdLst>
  <p:sldSz cx="9144000" cy="6858000" type="screen4x3"/>
  <p:notesSz cx="6807200" cy="99393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0383B"/>
    <a:srgbClr val="95C11F"/>
    <a:srgbClr val="52AE32"/>
    <a:srgbClr val="D7DBDD"/>
    <a:srgbClr val="5D6569"/>
    <a:srgbClr val="378B36"/>
    <a:srgbClr val="C3D76E"/>
    <a:srgbClr val="DDDD2F"/>
    <a:srgbClr val="000000"/>
    <a:srgbClr val="AFCA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8730" autoAdjust="0"/>
  </p:normalViewPr>
  <p:slideViewPr>
    <p:cSldViewPr snapToGrid="0">
      <p:cViewPr>
        <p:scale>
          <a:sx n="100" d="100"/>
          <a:sy n="100" d="100"/>
        </p:scale>
        <p:origin x="-773" y="-34"/>
      </p:cViewPr>
      <p:guideLst>
        <p:guide orient="horz" pos="609"/>
        <p:guide orient="horz" pos="3707"/>
        <p:guide pos="229"/>
        <p:guide pos="5547"/>
      </p:guideLst>
    </p:cSldViewPr>
  </p:slideViewPr>
  <p:outlineViewPr>
    <p:cViewPr>
      <p:scale>
        <a:sx n="33" d="100"/>
        <a:sy n="33" d="100"/>
      </p:scale>
      <p:origin x="312" y="0"/>
    </p:cViewPr>
  </p:outlineViewPr>
  <p:notesTextViewPr>
    <p:cViewPr>
      <p:scale>
        <a:sx n="100" d="100"/>
        <a:sy n="100" d="100"/>
      </p:scale>
      <p:origin x="0" y="0"/>
    </p:cViewPr>
  </p:notesTextViewPr>
  <p:sorterViewPr>
    <p:cViewPr>
      <p:scale>
        <a:sx n="150" d="100"/>
        <a:sy n="150" d="100"/>
      </p:scale>
      <p:origin x="0" y="1541"/>
    </p:cViewPr>
  </p:sorterViewPr>
  <p:notesViewPr>
    <p:cSldViewPr snapToGrid="0" snapToObjects="1">
      <p:cViewPr varScale="1">
        <p:scale>
          <a:sx n="57" d="100"/>
          <a:sy n="57" d="100"/>
        </p:scale>
        <p:origin x="-3216" y="-101"/>
      </p:cViewPr>
      <p:guideLst>
        <p:guide orient="horz" pos="3131"/>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102AD-21D1-483C-8DC6-4467F94EF6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6A38C5E8-ECC3-4F7C-B382-E6F6EB1329E2}">
      <dgm:prSet phldrT="[Text]" custT="1"/>
      <dgm:spPr>
        <a:solidFill>
          <a:srgbClr val="2F373A"/>
        </a:solidFill>
        <a:scene3d>
          <a:camera prst="orthographicFront"/>
          <a:lightRig rig="threePt" dir="t"/>
        </a:scene3d>
        <a:sp3d>
          <a:bevelT/>
        </a:sp3d>
      </dgm:spPr>
      <dgm:t>
        <a:bodyPr/>
        <a:lstStyle/>
        <a:p>
          <a:r>
            <a:rPr lang="en-AU" sz="2000" dirty="0" smtClean="0">
              <a:latin typeface="Arial" pitchFamily="34" charset="0"/>
              <a:cs typeface="Arial" pitchFamily="34" charset="0"/>
            </a:rPr>
            <a:t>Key Issues</a:t>
          </a:r>
          <a:endParaRPr lang="en-AU" sz="2000" dirty="0">
            <a:latin typeface="Arial" pitchFamily="34" charset="0"/>
            <a:cs typeface="Arial" pitchFamily="34" charset="0"/>
          </a:endParaRPr>
        </a:p>
      </dgm:t>
    </dgm:pt>
    <dgm:pt modelId="{E0592443-84A4-4D60-8A44-608A68624D34}" type="parTrans" cxnId="{43687555-1EFA-4744-8C36-5D8E0CDBBCDA}">
      <dgm:prSet/>
      <dgm:spPr/>
      <dgm:t>
        <a:bodyPr/>
        <a:lstStyle/>
        <a:p>
          <a:endParaRPr lang="en-AU"/>
        </a:p>
      </dgm:t>
    </dgm:pt>
    <dgm:pt modelId="{1F527377-EFF9-4675-9A34-5C0C8E9EC492}" type="sibTrans" cxnId="{43687555-1EFA-4744-8C36-5D8E0CDBBCDA}">
      <dgm:prSet/>
      <dgm:spPr/>
      <dgm:t>
        <a:bodyPr/>
        <a:lstStyle/>
        <a:p>
          <a:endParaRPr lang="en-AU"/>
        </a:p>
      </dgm:t>
    </dgm:pt>
    <dgm:pt modelId="{E6BBB7E3-C8D5-4ACF-8512-43569AE83FBE}">
      <dgm:prSet phldrT="[Text]" custT="1"/>
      <dgm:spPr>
        <a:solidFill>
          <a:srgbClr val="76B531"/>
        </a:solidFill>
        <a:ln>
          <a:solidFill>
            <a:srgbClr val="76B531"/>
          </a:solidFill>
        </a:ln>
        <a:scene3d>
          <a:camera prst="orthographicFront"/>
          <a:lightRig rig="threePt" dir="t"/>
        </a:scene3d>
        <a:sp3d>
          <a:bevelT/>
        </a:sp3d>
      </dgm:spPr>
      <dgm:t>
        <a:bodyPr/>
        <a:lstStyle/>
        <a:p>
          <a:r>
            <a:rPr lang="en-AU" sz="1400" b="0" dirty="0" smtClean="0">
              <a:solidFill>
                <a:srgbClr val="2F373A"/>
              </a:solidFill>
              <a:latin typeface="Arial" pitchFamily="34" charset="0"/>
              <a:cs typeface="Arial" pitchFamily="34" charset="0"/>
            </a:rPr>
            <a:t>Capacity </a:t>
          </a:r>
          <a:endParaRPr lang="en-AU" sz="1600" b="0" dirty="0">
            <a:solidFill>
              <a:srgbClr val="2F373A"/>
            </a:solidFill>
            <a:latin typeface="Arial" pitchFamily="34" charset="0"/>
            <a:cs typeface="Arial" pitchFamily="34" charset="0"/>
          </a:endParaRPr>
        </a:p>
      </dgm:t>
    </dgm:pt>
    <dgm:pt modelId="{0CEDF8EE-0256-4B49-BE97-94DFC72BF2CA}" type="parTrans" cxnId="{1266BB9B-2525-4AB1-BD3E-3167FEAABD2D}">
      <dgm:prSet/>
      <dgm:spPr/>
      <dgm:t>
        <a:bodyPr/>
        <a:lstStyle/>
        <a:p>
          <a:endParaRPr lang="en-AU"/>
        </a:p>
      </dgm:t>
    </dgm:pt>
    <dgm:pt modelId="{910776AF-1FB6-468B-AE4B-DC4214975475}" type="sibTrans" cxnId="{1266BB9B-2525-4AB1-BD3E-3167FEAABD2D}">
      <dgm:prSet/>
      <dgm:spPr>
        <a:solidFill>
          <a:srgbClr val="D7DBDD"/>
        </a:solidFill>
      </dgm:spPr>
      <dgm:t>
        <a:bodyPr/>
        <a:lstStyle/>
        <a:p>
          <a:endParaRPr lang="en-AU" dirty="0"/>
        </a:p>
      </dgm:t>
    </dgm:pt>
    <dgm:pt modelId="{6C82A78B-4A03-4E08-AA04-EA2861060C95}">
      <dgm:prSet phldrT="[Text]" custT="1"/>
      <dgm:spPr>
        <a:solidFill>
          <a:srgbClr val="76B531"/>
        </a:solidFill>
        <a:ln>
          <a:solidFill>
            <a:srgbClr val="76B531"/>
          </a:solidFill>
        </a:ln>
        <a:scene3d>
          <a:camera prst="orthographicFront"/>
          <a:lightRig rig="threePt" dir="t"/>
        </a:scene3d>
        <a:sp3d>
          <a:bevelT/>
        </a:sp3d>
      </dgm:spPr>
      <dgm:t>
        <a:bodyPr/>
        <a:lstStyle/>
        <a:p>
          <a:r>
            <a:rPr lang="en-AU" sz="1400" b="0" dirty="0" smtClean="0">
              <a:solidFill>
                <a:srgbClr val="2F373A"/>
              </a:solidFill>
              <a:latin typeface="Arial" pitchFamily="34" charset="0"/>
              <a:cs typeface="Arial" pitchFamily="34" charset="0"/>
            </a:rPr>
            <a:t>A new international framework?</a:t>
          </a:r>
          <a:endParaRPr lang="en-AU" sz="1400" b="0" dirty="0">
            <a:solidFill>
              <a:srgbClr val="2F373A"/>
            </a:solidFill>
            <a:latin typeface="Arial" pitchFamily="34" charset="0"/>
            <a:cs typeface="Arial" pitchFamily="34" charset="0"/>
          </a:endParaRPr>
        </a:p>
      </dgm:t>
    </dgm:pt>
    <dgm:pt modelId="{C763CC15-900F-4F59-AA62-D5CC07DB7CB9}" type="parTrans" cxnId="{FE4BF778-5F08-4B58-B389-D41B99E72350}">
      <dgm:prSet/>
      <dgm:spPr/>
      <dgm:t>
        <a:bodyPr/>
        <a:lstStyle/>
        <a:p>
          <a:endParaRPr lang="en-AU"/>
        </a:p>
      </dgm:t>
    </dgm:pt>
    <dgm:pt modelId="{15863FAD-E6FC-4BE5-B288-F8CD25621F2A}" type="sibTrans" cxnId="{FE4BF778-5F08-4B58-B389-D41B99E72350}">
      <dgm:prSet/>
      <dgm:spPr>
        <a:solidFill>
          <a:srgbClr val="D7DBDD"/>
        </a:solidFill>
      </dgm:spPr>
      <dgm:t>
        <a:bodyPr/>
        <a:lstStyle/>
        <a:p>
          <a:endParaRPr lang="en-AU" dirty="0"/>
        </a:p>
      </dgm:t>
    </dgm:pt>
    <dgm:pt modelId="{49EC6332-3624-44A6-B987-7A9C46410427}">
      <dgm:prSet phldrT="[Text]" custT="1"/>
      <dgm:spPr>
        <a:solidFill>
          <a:srgbClr val="76B531"/>
        </a:solidFill>
        <a:ln>
          <a:solidFill>
            <a:srgbClr val="76B531"/>
          </a:solidFill>
        </a:ln>
        <a:scene3d>
          <a:camera prst="orthographicFront"/>
          <a:lightRig rig="threePt" dir="t"/>
        </a:scene3d>
        <a:sp3d>
          <a:bevelT/>
        </a:sp3d>
      </dgm:spPr>
      <dgm:t>
        <a:bodyPr/>
        <a:lstStyle/>
        <a:p>
          <a:r>
            <a:rPr lang="en-AU" sz="1400" b="0" dirty="0" smtClean="0">
              <a:solidFill>
                <a:srgbClr val="2F373A"/>
              </a:solidFill>
              <a:latin typeface="Arial" pitchFamily="34" charset="0"/>
              <a:cs typeface="Arial" pitchFamily="34" charset="0"/>
            </a:rPr>
            <a:t>Measuring our </a:t>
          </a:r>
          <a:r>
            <a:rPr lang="en-AU" sz="1400" b="0" baseline="0" dirty="0" smtClean="0">
              <a:solidFill>
                <a:srgbClr val="2F373A"/>
              </a:solidFill>
              <a:latin typeface="Arial" pitchFamily="34" charset="0"/>
              <a:cs typeface="Arial" pitchFamily="34" charset="0"/>
            </a:rPr>
            <a:t> success</a:t>
          </a:r>
          <a:endParaRPr lang="en-AU" sz="1400" b="0" dirty="0">
            <a:solidFill>
              <a:srgbClr val="2F373A"/>
            </a:solidFill>
            <a:latin typeface="Arial" pitchFamily="34" charset="0"/>
            <a:cs typeface="Arial" pitchFamily="34" charset="0"/>
          </a:endParaRPr>
        </a:p>
      </dgm:t>
    </dgm:pt>
    <dgm:pt modelId="{98ED2761-6E16-44F3-870E-F120D402EA96}" type="parTrans" cxnId="{ED21072E-EDF2-4B59-B838-79D0C5CE9B2C}">
      <dgm:prSet/>
      <dgm:spPr/>
      <dgm:t>
        <a:bodyPr/>
        <a:lstStyle/>
        <a:p>
          <a:endParaRPr lang="en-AU"/>
        </a:p>
      </dgm:t>
    </dgm:pt>
    <dgm:pt modelId="{9F08D937-FE5A-4EED-B866-534C7C183CD4}" type="sibTrans" cxnId="{ED21072E-EDF2-4B59-B838-79D0C5CE9B2C}">
      <dgm:prSet/>
      <dgm:spPr>
        <a:solidFill>
          <a:srgbClr val="D7DBDD"/>
        </a:solidFill>
      </dgm:spPr>
      <dgm:t>
        <a:bodyPr/>
        <a:lstStyle/>
        <a:p>
          <a:endParaRPr lang="en-AU" dirty="0"/>
        </a:p>
      </dgm:t>
    </dgm:pt>
    <dgm:pt modelId="{FA923273-4839-4845-BBDE-00D4762BEC38}">
      <dgm:prSet phldrT="[Text]" custT="1"/>
      <dgm:spPr>
        <a:solidFill>
          <a:srgbClr val="76B531"/>
        </a:solidFill>
        <a:ln>
          <a:solidFill>
            <a:srgbClr val="76B531"/>
          </a:solidFill>
        </a:ln>
        <a:scene3d>
          <a:camera prst="orthographicFront"/>
          <a:lightRig rig="threePt" dir="t"/>
        </a:scene3d>
        <a:sp3d>
          <a:bevelT/>
        </a:sp3d>
      </dgm:spPr>
      <dgm:t>
        <a:bodyPr/>
        <a:lstStyle/>
        <a:p>
          <a:r>
            <a:rPr lang="en-AU" sz="1400" b="0" dirty="0" smtClean="0">
              <a:solidFill>
                <a:srgbClr val="2F373A"/>
              </a:solidFill>
              <a:latin typeface="Arial" pitchFamily="34" charset="0"/>
              <a:cs typeface="Arial" pitchFamily="34" charset="0"/>
            </a:rPr>
            <a:t>Channel management </a:t>
          </a:r>
          <a:endParaRPr lang="en-AU" sz="1400" b="0" dirty="0">
            <a:solidFill>
              <a:srgbClr val="2F373A"/>
            </a:solidFill>
            <a:latin typeface="Arial" pitchFamily="34" charset="0"/>
            <a:cs typeface="Arial" pitchFamily="34" charset="0"/>
          </a:endParaRPr>
        </a:p>
      </dgm:t>
    </dgm:pt>
    <dgm:pt modelId="{84998BC0-456C-438C-8DE9-312411E75395}" type="parTrans" cxnId="{F50E0A51-29C6-493A-A933-7F8A5192A28E}">
      <dgm:prSet/>
      <dgm:spPr/>
      <dgm:t>
        <a:bodyPr/>
        <a:lstStyle/>
        <a:p>
          <a:endParaRPr lang="en-AU"/>
        </a:p>
      </dgm:t>
    </dgm:pt>
    <dgm:pt modelId="{0E2F8849-4361-4920-9C2B-B8EC2360DE86}" type="sibTrans" cxnId="{F50E0A51-29C6-493A-A933-7F8A5192A28E}">
      <dgm:prSet/>
      <dgm:spPr>
        <a:solidFill>
          <a:srgbClr val="D7DBDD"/>
        </a:solidFill>
      </dgm:spPr>
      <dgm:t>
        <a:bodyPr/>
        <a:lstStyle/>
        <a:p>
          <a:endParaRPr lang="en-AU" dirty="0"/>
        </a:p>
      </dgm:t>
    </dgm:pt>
    <dgm:pt modelId="{E227AE33-C289-41AC-8791-8E873BC85FFA}">
      <dgm:prSet phldrT="[Text]" custT="1"/>
      <dgm:spPr>
        <a:solidFill>
          <a:srgbClr val="76B531"/>
        </a:solidFill>
        <a:ln>
          <a:solidFill>
            <a:srgbClr val="76B531"/>
          </a:solidFill>
        </a:ln>
        <a:scene3d>
          <a:camera prst="orthographicFront"/>
          <a:lightRig rig="threePt" dir="t"/>
        </a:scene3d>
        <a:sp3d>
          <a:bevelT/>
        </a:sp3d>
      </dgm:spPr>
      <dgm:t>
        <a:bodyPr/>
        <a:lstStyle/>
        <a:p>
          <a:r>
            <a:rPr lang="en-AU" sz="1400" b="0" dirty="0" smtClean="0">
              <a:solidFill>
                <a:srgbClr val="2F373A"/>
              </a:solidFill>
              <a:latin typeface="Arial" pitchFamily="34" charset="0"/>
              <a:cs typeface="Arial" pitchFamily="34" charset="0"/>
            </a:rPr>
            <a:t>Maintaining relevant skill-sets </a:t>
          </a:r>
          <a:endParaRPr lang="en-AU" sz="1400" b="0" dirty="0">
            <a:solidFill>
              <a:srgbClr val="2F373A"/>
            </a:solidFill>
            <a:latin typeface="Arial" pitchFamily="34" charset="0"/>
            <a:cs typeface="Arial" pitchFamily="34" charset="0"/>
          </a:endParaRPr>
        </a:p>
      </dgm:t>
    </dgm:pt>
    <dgm:pt modelId="{ECB385AE-4426-4F63-9EAF-702BEC8865D5}" type="parTrans" cxnId="{B6000A01-95FC-4892-AAF6-2BD185A67A82}">
      <dgm:prSet/>
      <dgm:spPr/>
      <dgm:t>
        <a:bodyPr/>
        <a:lstStyle/>
        <a:p>
          <a:endParaRPr lang="en-AU"/>
        </a:p>
      </dgm:t>
    </dgm:pt>
    <dgm:pt modelId="{AF574DC7-DD96-45E9-B802-B5AB7C3E974C}" type="sibTrans" cxnId="{B6000A01-95FC-4892-AAF6-2BD185A67A82}">
      <dgm:prSet/>
      <dgm:spPr/>
      <dgm:t>
        <a:bodyPr/>
        <a:lstStyle/>
        <a:p>
          <a:endParaRPr lang="en-AU"/>
        </a:p>
      </dgm:t>
    </dgm:pt>
    <dgm:pt modelId="{83D02B4D-3BBD-4A0D-8867-AF03F677F9AC}" type="pres">
      <dgm:prSet presAssocID="{CFC102AD-21D1-483C-8DC6-4467F94EF686}" presName="Name0" presStyleCnt="0">
        <dgm:presLayoutVars>
          <dgm:chMax val="1"/>
          <dgm:dir/>
          <dgm:animLvl val="ctr"/>
          <dgm:resizeHandles val="exact"/>
        </dgm:presLayoutVars>
      </dgm:prSet>
      <dgm:spPr/>
      <dgm:t>
        <a:bodyPr/>
        <a:lstStyle/>
        <a:p>
          <a:endParaRPr lang="en-AU"/>
        </a:p>
      </dgm:t>
    </dgm:pt>
    <dgm:pt modelId="{7973068D-FA48-4EDF-A4CE-B70A1073042E}" type="pres">
      <dgm:prSet presAssocID="{6A38C5E8-ECC3-4F7C-B382-E6F6EB1329E2}" presName="centerShape" presStyleLbl="node0" presStyleIdx="0" presStyleCnt="1" custScaleX="91310" custScaleY="90277"/>
      <dgm:spPr/>
      <dgm:t>
        <a:bodyPr/>
        <a:lstStyle/>
        <a:p>
          <a:endParaRPr lang="en-AU"/>
        </a:p>
      </dgm:t>
    </dgm:pt>
    <dgm:pt modelId="{E3A185CA-D025-4969-BA88-EC8A0444AA2F}" type="pres">
      <dgm:prSet presAssocID="{E6BBB7E3-C8D5-4ACF-8512-43569AE83FBE}" presName="node" presStyleLbl="node1" presStyleIdx="0" presStyleCnt="5" custScaleX="114089" custScaleY="114089">
        <dgm:presLayoutVars>
          <dgm:bulletEnabled val="1"/>
        </dgm:presLayoutVars>
      </dgm:prSet>
      <dgm:spPr/>
      <dgm:t>
        <a:bodyPr/>
        <a:lstStyle/>
        <a:p>
          <a:endParaRPr lang="en-AU"/>
        </a:p>
      </dgm:t>
    </dgm:pt>
    <dgm:pt modelId="{6B90747E-2987-4F87-B05C-9A45BDB9D594}" type="pres">
      <dgm:prSet presAssocID="{E6BBB7E3-C8D5-4ACF-8512-43569AE83FBE}" presName="dummy" presStyleCnt="0"/>
      <dgm:spPr/>
      <dgm:t>
        <a:bodyPr/>
        <a:lstStyle/>
        <a:p>
          <a:endParaRPr lang="en-AU"/>
        </a:p>
      </dgm:t>
    </dgm:pt>
    <dgm:pt modelId="{E64C08C5-21B1-45DF-B775-E4830A3133AD}" type="pres">
      <dgm:prSet presAssocID="{910776AF-1FB6-468B-AE4B-DC4214975475}" presName="sibTrans" presStyleLbl="sibTrans2D1" presStyleIdx="0" presStyleCnt="5"/>
      <dgm:spPr/>
      <dgm:t>
        <a:bodyPr/>
        <a:lstStyle/>
        <a:p>
          <a:endParaRPr lang="en-AU"/>
        </a:p>
      </dgm:t>
    </dgm:pt>
    <dgm:pt modelId="{73416190-AFE5-4318-9197-4BCA52B7EF40}" type="pres">
      <dgm:prSet presAssocID="{6C82A78B-4A03-4E08-AA04-EA2861060C95}" presName="node" presStyleLbl="node1" presStyleIdx="1" presStyleCnt="5" custScaleX="121000" custScaleY="121000">
        <dgm:presLayoutVars>
          <dgm:bulletEnabled val="1"/>
        </dgm:presLayoutVars>
      </dgm:prSet>
      <dgm:spPr/>
      <dgm:t>
        <a:bodyPr/>
        <a:lstStyle/>
        <a:p>
          <a:endParaRPr lang="en-AU"/>
        </a:p>
      </dgm:t>
    </dgm:pt>
    <dgm:pt modelId="{3930CD46-EDB9-4133-94CD-74CEEC6F2D2C}" type="pres">
      <dgm:prSet presAssocID="{6C82A78B-4A03-4E08-AA04-EA2861060C95}" presName="dummy" presStyleCnt="0"/>
      <dgm:spPr/>
      <dgm:t>
        <a:bodyPr/>
        <a:lstStyle/>
        <a:p>
          <a:endParaRPr lang="en-AU"/>
        </a:p>
      </dgm:t>
    </dgm:pt>
    <dgm:pt modelId="{754D055D-F880-44F4-AD4E-62384D8DBCA4}" type="pres">
      <dgm:prSet presAssocID="{15863FAD-E6FC-4BE5-B288-F8CD25621F2A}" presName="sibTrans" presStyleLbl="sibTrans2D1" presStyleIdx="1" presStyleCnt="5"/>
      <dgm:spPr/>
      <dgm:t>
        <a:bodyPr/>
        <a:lstStyle/>
        <a:p>
          <a:endParaRPr lang="en-AU"/>
        </a:p>
      </dgm:t>
    </dgm:pt>
    <dgm:pt modelId="{BEE38570-9A29-4BEA-BC15-753E41072C89}" type="pres">
      <dgm:prSet presAssocID="{E227AE33-C289-41AC-8791-8E873BC85FFA}" presName="node" presStyleLbl="node1" presStyleIdx="2" presStyleCnt="5" custScaleX="121000" custScaleY="121000">
        <dgm:presLayoutVars>
          <dgm:bulletEnabled val="1"/>
        </dgm:presLayoutVars>
      </dgm:prSet>
      <dgm:spPr/>
      <dgm:t>
        <a:bodyPr/>
        <a:lstStyle/>
        <a:p>
          <a:endParaRPr lang="en-AU"/>
        </a:p>
      </dgm:t>
    </dgm:pt>
    <dgm:pt modelId="{61BD4B77-D3BC-478A-BA59-3CC001B2327F}" type="pres">
      <dgm:prSet presAssocID="{E227AE33-C289-41AC-8791-8E873BC85FFA}" presName="dummy" presStyleCnt="0"/>
      <dgm:spPr/>
    </dgm:pt>
    <dgm:pt modelId="{6FCE1737-187F-46E3-8A35-DDE13B6E8E30}" type="pres">
      <dgm:prSet presAssocID="{AF574DC7-DD96-45E9-B802-B5AB7C3E974C}" presName="sibTrans" presStyleLbl="sibTrans2D1" presStyleIdx="2" presStyleCnt="5"/>
      <dgm:spPr/>
      <dgm:t>
        <a:bodyPr/>
        <a:lstStyle/>
        <a:p>
          <a:endParaRPr lang="en-AU"/>
        </a:p>
      </dgm:t>
    </dgm:pt>
    <dgm:pt modelId="{338F1695-7086-41FD-BDF4-6BD82B97EC84}" type="pres">
      <dgm:prSet presAssocID="{49EC6332-3624-44A6-B987-7A9C46410427}" presName="node" presStyleLbl="node1" presStyleIdx="3" presStyleCnt="5" custScaleX="121000" custScaleY="121000">
        <dgm:presLayoutVars>
          <dgm:bulletEnabled val="1"/>
        </dgm:presLayoutVars>
      </dgm:prSet>
      <dgm:spPr/>
      <dgm:t>
        <a:bodyPr/>
        <a:lstStyle/>
        <a:p>
          <a:endParaRPr lang="en-AU"/>
        </a:p>
      </dgm:t>
    </dgm:pt>
    <dgm:pt modelId="{598C29DA-CA54-435B-AF04-26CB31CC111D}" type="pres">
      <dgm:prSet presAssocID="{49EC6332-3624-44A6-B987-7A9C46410427}" presName="dummy" presStyleCnt="0"/>
      <dgm:spPr/>
      <dgm:t>
        <a:bodyPr/>
        <a:lstStyle/>
        <a:p>
          <a:endParaRPr lang="en-AU"/>
        </a:p>
      </dgm:t>
    </dgm:pt>
    <dgm:pt modelId="{617EE649-61BF-4416-82EA-234EAF8F410E}" type="pres">
      <dgm:prSet presAssocID="{9F08D937-FE5A-4EED-B866-534C7C183CD4}" presName="sibTrans" presStyleLbl="sibTrans2D1" presStyleIdx="3" presStyleCnt="5"/>
      <dgm:spPr/>
      <dgm:t>
        <a:bodyPr/>
        <a:lstStyle/>
        <a:p>
          <a:endParaRPr lang="en-AU"/>
        </a:p>
      </dgm:t>
    </dgm:pt>
    <dgm:pt modelId="{914AC75C-3CB0-4D1D-88D9-4278E210E906}" type="pres">
      <dgm:prSet presAssocID="{FA923273-4839-4845-BBDE-00D4762BEC38}" presName="node" presStyleLbl="node1" presStyleIdx="4" presStyleCnt="5" custScaleX="119498" custScaleY="119498">
        <dgm:presLayoutVars>
          <dgm:bulletEnabled val="1"/>
        </dgm:presLayoutVars>
      </dgm:prSet>
      <dgm:spPr/>
      <dgm:t>
        <a:bodyPr/>
        <a:lstStyle/>
        <a:p>
          <a:endParaRPr lang="en-AU"/>
        </a:p>
      </dgm:t>
    </dgm:pt>
    <dgm:pt modelId="{5D042A0D-B377-489D-86EC-E966848D28A1}" type="pres">
      <dgm:prSet presAssocID="{FA923273-4839-4845-BBDE-00D4762BEC38}" presName="dummy" presStyleCnt="0"/>
      <dgm:spPr/>
      <dgm:t>
        <a:bodyPr/>
        <a:lstStyle/>
        <a:p>
          <a:endParaRPr lang="en-AU"/>
        </a:p>
      </dgm:t>
    </dgm:pt>
    <dgm:pt modelId="{F486BFA1-04C9-4CC4-8F78-D36B05FDD907}" type="pres">
      <dgm:prSet presAssocID="{0E2F8849-4361-4920-9C2B-B8EC2360DE86}" presName="sibTrans" presStyleLbl="sibTrans2D1" presStyleIdx="4" presStyleCnt="5"/>
      <dgm:spPr/>
      <dgm:t>
        <a:bodyPr/>
        <a:lstStyle/>
        <a:p>
          <a:endParaRPr lang="en-AU"/>
        </a:p>
      </dgm:t>
    </dgm:pt>
  </dgm:ptLst>
  <dgm:cxnLst>
    <dgm:cxn modelId="{E40BCFC3-A9A6-41A1-8305-79AC098ABE1A}" type="presOf" srcId="{AF574DC7-DD96-45E9-B802-B5AB7C3E974C}" destId="{6FCE1737-187F-46E3-8A35-DDE13B6E8E30}" srcOrd="0" destOrd="0" presId="urn:microsoft.com/office/officeart/2005/8/layout/radial6"/>
    <dgm:cxn modelId="{3B33D479-556E-4E5A-8496-5D5FF1AD663E}" type="presOf" srcId="{0E2F8849-4361-4920-9C2B-B8EC2360DE86}" destId="{F486BFA1-04C9-4CC4-8F78-D36B05FDD907}" srcOrd="0" destOrd="0" presId="urn:microsoft.com/office/officeart/2005/8/layout/radial6"/>
    <dgm:cxn modelId="{6A248A0A-027B-4A5F-9A66-6EC7855C81AA}" type="presOf" srcId="{6A38C5E8-ECC3-4F7C-B382-E6F6EB1329E2}" destId="{7973068D-FA48-4EDF-A4CE-B70A1073042E}" srcOrd="0" destOrd="0" presId="urn:microsoft.com/office/officeart/2005/8/layout/radial6"/>
    <dgm:cxn modelId="{9DC42C53-01E4-47EE-A6B4-B0387A3A86C4}" type="presOf" srcId="{910776AF-1FB6-468B-AE4B-DC4214975475}" destId="{E64C08C5-21B1-45DF-B775-E4830A3133AD}" srcOrd="0" destOrd="0" presId="urn:microsoft.com/office/officeart/2005/8/layout/radial6"/>
    <dgm:cxn modelId="{BA18C14D-FFEB-4AEA-9E75-3BB934194749}" type="presOf" srcId="{6C82A78B-4A03-4E08-AA04-EA2861060C95}" destId="{73416190-AFE5-4318-9197-4BCA52B7EF40}" srcOrd="0" destOrd="0" presId="urn:microsoft.com/office/officeart/2005/8/layout/radial6"/>
    <dgm:cxn modelId="{1B40AC90-7E3C-4CDE-A2E0-C4EA92ECBE12}" type="presOf" srcId="{15863FAD-E6FC-4BE5-B288-F8CD25621F2A}" destId="{754D055D-F880-44F4-AD4E-62384D8DBCA4}" srcOrd="0" destOrd="0" presId="urn:microsoft.com/office/officeart/2005/8/layout/radial6"/>
    <dgm:cxn modelId="{F50E0A51-29C6-493A-A933-7F8A5192A28E}" srcId="{6A38C5E8-ECC3-4F7C-B382-E6F6EB1329E2}" destId="{FA923273-4839-4845-BBDE-00D4762BEC38}" srcOrd="4" destOrd="0" parTransId="{84998BC0-456C-438C-8DE9-312411E75395}" sibTransId="{0E2F8849-4361-4920-9C2B-B8EC2360DE86}"/>
    <dgm:cxn modelId="{1266BB9B-2525-4AB1-BD3E-3167FEAABD2D}" srcId="{6A38C5E8-ECC3-4F7C-B382-E6F6EB1329E2}" destId="{E6BBB7E3-C8D5-4ACF-8512-43569AE83FBE}" srcOrd="0" destOrd="0" parTransId="{0CEDF8EE-0256-4B49-BE97-94DFC72BF2CA}" sibTransId="{910776AF-1FB6-468B-AE4B-DC4214975475}"/>
    <dgm:cxn modelId="{FE4BF778-5F08-4B58-B389-D41B99E72350}" srcId="{6A38C5E8-ECC3-4F7C-B382-E6F6EB1329E2}" destId="{6C82A78B-4A03-4E08-AA04-EA2861060C95}" srcOrd="1" destOrd="0" parTransId="{C763CC15-900F-4F59-AA62-D5CC07DB7CB9}" sibTransId="{15863FAD-E6FC-4BE5-B288-F8CD25621F2A}"/>
    <dgm:cxn modelId="{43687555-1EFA-4744-8C36-5D8E0CDBBCDA}" srcId="{CFC102AD-21D1-483C-8DC6-4467F94EF686}" destId="{6A38C5E8-ECC3-4F7C-B382-E6F6EB1329E2}" srcOrd="0" destOrd="0" parTransId="{E0592443-84A4-4D60-8A44-608A68624D34}" sibTransId="{1F527377-EFF9-4675-9A34-5C0C8E9EC492}"/>
    <dgm:cxn modelId="{1EF702ED-BE77-4FE9-87B7-88EE7BB48BBB}" type="presOf" srcId="{E227AE33-C289-41AC-8791-8E873BC85FFA}" destId="{BEE38570-9A29-4BEA-BC15-753E41072C89}" srcOrd="0" destOrd="0" presId="urn:microsoft.com/office/officeart/2005/8/layout/radial6"/>
    <dgm:cxn modelId="{B6000A01-95FC-4892-AAF6-2BD185A67A82}" srcId="{6A38C5E8-ECC3-4F7C-B382-E6F6EB1329E2}" destId="{E227AE33-C289-41AC-8791-8E873BC85FFA}" srcOrd="2" destOrd="0" parTransId="{ECB385AE-4426-4F63-9EAF-702BEC8865D5}" sibTransId="{AF574DC7-DD96-45E9-B802-B5AB7C3E974C}"/>
    <dgm:cxn modelId="{9B6F5E92-4188-4BE7-AC9C-D243BB18D6D0}" type="presOf" srcId="{FA923273-4839-4845-BBDE-00D4762BEC38}" destId="{914AC75C-3CB0-4D1D-88D9-4278E210E906}" srcOrd="0" destOrd="0" presId="urn:microsoft.com/office/officeart/2005/8/layout/radial6"/>
    <dgm:cxn modelId="{B023244E-BDBA-4FCE-A6B2-257E95C4ECC8}" type="presOf" srcId="{E6BBB7E3-C8D5-4ACF-8512-43569AE83FBE}" destId="{E3A185CA-D025-4969-BA88-EC8A0444AA2F}" srcOrd="0" destOrd="0" presId="urn:microsoft.com/office/officeart/2005/8/layout/radial6"/>
    <dgm:cxn modelId="{0778279E-F121-414C-AACF-C4401FE4174A}" type="presOf" srcId="{CFC102AD-21D1-483C-8DC6-4467F94EF686}" destId="{83D02B4D-3BBD-4A0D-8867-AF03F677F9AC}" srcOrd="0" destOrd="0" presId="urn:microsoft.com/office/officeart/2005/8/layout/radial6"/>
    <dgm:cxn modelId="{ED21072E-EDF2-4B59-B838-79D0C5CE9B2C}" srcId="{6A38C5E8-ECC3-4F7C-B382-E6F6EB1329E2}" destId="{49EC6332-3624-44A6-B987-7A9C46410427}" srcOrd="3" destOrd="0" parTransId="{98ED2761-6E16-44F3-870E-F120D402EA96}" sibTransId="{9F08D937-FE5A-4EED-B866-534C7C183CD4}"/>
    <dgm:cxn modelId="{B36B1457-BEA1-4C30-9A98-475C2E545F48}" type="presOf" srcId="{49EC6332-3624-44A6-B987-7A9C46410427}" destId="{338F1695-7086-41FD-BDF4-6BD82B97EC84}" srcOrd="0" destOrd="0" presId="urn:microsoft.com/office/officeart/2005/8/layout/radial6"/>
    <dgm:cxn modelId="{A6A32B2D-3DA4-42E1-9C76-CAD0BE2A6203}" type="presOf" srcId="{9F08D937-FE5A-4EED-B866-534C7C183CD4}" destId="{617EE649-61BF-4416-82EA-234EAF8F410E}" srcOrd="0" destOrd="0" presId="urn:microsoft.com/office/officeart/2005/8/layout/radial6"/>
    <dgm:cxn modelId="{A1EDAC74-5936-44ED-9A20-35AFD9C3DD07}" type="presParOf" srcId="{83D02B4D-3BBD-4A0D-8867-AF03F677F9AC}" destId="{7973068D-FA48-4EDF-A4CE-B70A1073042E}" srcOrd="0" destOrd="0" presId="urn:microsoft.com/office/officeart/2005/8/layout/radial6"/>
    <dgm:cxn modelId="{6B69E422-58A3-4B89-B7BC-69E4BEDDD8B1}" type="presParOf" srcId="{83D02B4D-3BBD-4A0D-8867-AF03F677F9AC}" destId="{E3A185CA-D025-4969-BA88-EC8A0444AA2F}" srcOrd="1" destOrd="0" presId="urn:microsoft.com/office/officeart/2005/8/layout/radial6"/>
    <dgm:cxn modelId="{88D8235E-4D32-450C-84E1-483D014C345E}" type="presParOf" srcId="{83D02B4D-3BBD-4A0D-8867-AF03F677F9AC}" destId="{6B90747E-2987-4F87-B05C-9A45BDB9D594}" srcOrd="2" destOrd="0" presId="urn:microsoft.com/office/officeart/2005/8/layout/radial6"/>
    <dgm:cxn modelId="{257F4790-FD0D-4FF5-94A5-4B103A0C8A5B}" type="presParOf" srcId="{83D02B4D-3BBD-4A0D-8867-AF03F677F9AC}" destId="{E64C08C5-21B1-45DF-B775-E4830A3133AD}" srcOrd="3" destOrd="0" presId="urn:microsoft.com/office/officeart/2005/8/layout/radial6"/>
    <dgm:cxn modelId="{9DF6C258-A4C4-4AF1-9A7C-65255246F67F}" type="presParOf" srcId="{83D02B4D-3BBD-4A0D-8867-AF03F677F9AC}" destId="{73416190-AFE5-4318-9197-4BCA52B7EF40}" srcOrd="4" destOrd="0" presId="urn:microsoft.com/office/officeart/2005/8/layout/radial6"/>
    <dgm:cxn modelId="{4FFBB65D-14AB-4FFC-AF98-933434AE0D24}" type="presParOf" srcId="{83D02B4D-3BBD-4A0D-8867-AF03F677F9AC}" destId="{3930CD46-EDB9-4133-94CD-74CEEC6F2D2C}" srcOrd="5" destOrd="0" presId="urn:microsoft.com/office/officeart/2005/8/layout/radial6"/>
    <dgm:cxn modelId="{475302FC-D98C-4C53-A223-771CB663B88D}" type="presParOf" srcId="{83D02B4D-3BBD-4A0D-8867-AF03F677F9AC}" destId="{754D055D-F880-44F4-AD4E-62384D8DBCA4}" srcOrd="6" destOrd="0" presId="urn:microsoft.com/office/officeart/2005/8/layout/radial6"/>
    <dgm:cxn modelId="{47F386D6-2A75-4469-8562-1D99D89FFAF7}" type="presParOf" srcId="{83D02B4D-3BBD-4A0D-8867-AF03F677F9AC}" destId="{BEE38570-9A29-4BEA-BC15-753E41072C89}" srcOrd="7" destOrd="0" presId="urn:microsoft.com/office/officeart/2005/8/layout/radial6"/>
    <dgm:cxn modelId="{B7A284E6-CDBB-486F-B7FD-BEE471F9D990}" type="presParOf" srcId="{83D02B4D-3BBD-4A0D-8867-AF03F677F9AC}" destId="{61BD4B77-D3BC-478A-BA59-3CC001B2327F}" srcOrd="8" destOrd="0" presId="urn:microsoft.com/office/officeart/2005/8/layout/radial6"/>
    <dgm:cxn modelId="{C97A7EFB-753D-4263-89D3-D91DC55A3873}" type="presParOf" srcId="{83D02B4D-3BBD-4A0D-8867-AF03F677F9AC}" destId="{6FCE1737-187F-46E3-8A35-DDE13B6E8E30}" srcOrd="9" destOrd="0" presId="urn:microsoft.com/office/officeart/2005/8/layout/radial6"/>
    <dgm:cxn modelId="{0A97A0DD-EDFF-4BF7-B983-D758A4326F33}" type="presParOf" srcId="{83D02B4D-3BBD-4A0D-8867-AF03F677F9AC}" destId="{338F1695-7086-41FD-BDF4-6BD82B97EC84}" srcOrd="10" destOrd="0" presId="urn:microsoft.com/office/officeart/2005/8/layout/radial6"/>
    <dgm:cxn modelId="{2B8599B2-A9F5-4476-BADA-9503EF24004A}" type="presParOf" srcId="{83D02B4D-3BBD-4A0D-8867-AF03F677F9AC}" destId="{598C29DA-CA54-435B-AF04-26CB31CC111D}" srcOrd="11" destOrd="0" presId="urn:microsoft.com/office/officeart/2005/8/layout/radial6"/>
    <dgm:cxn modelId="{DDFE9766-5157-4526-B224-DBAED48A4F68}" type="presParOf" srcId="{83D02B4D-3BBD-4A0D-8867-AF03F677F9AC}" destId="{617EE649-61BF-4416-82EA-234EAF8F410E}" srcOrd="12" destOrd="0" presId="urn:microsoft.com/office/officeart/2005/8/layout/radial6"/>
    <dgm:cxn modelId="{F74117C0-9AAA-4374-9512-803D8DA35F95}" type="presParOf" srcId="{83D02B4D-3BBD-4A0D-8867-AF03F677F9AC}" destId="{914AC75C-3CB0-4D1D-88D9-4278E210E906}" srcOrd="13" destOrd="0" presId="urn:microsoft.com/office/officeart/2005/8/layout/radial6"/>
    <dgm:cxn modelId="{36A0B766-57FA-46B7-8F07-F6E6CBA29AD4}" type="presParOf" srcId="{83D02B4D-3BBD-4A0D-8867-AF03F677F9AC}" destId="{5D042A0D-B377-489D-86EC-E966848D28A1}" srcOrd="14" destOrd="0" presId="urn:microsoft.com/office/officeart/2005/8/layout/radial6"/>
    <dgm:cxn modelId="{494A1C28-04F5-476C-8202-6E6973462561}" type="presParOf" srcId="{83D02B4D-3BBD-4A0D-8867-AF03F677F9AC}" destId="{F486BFA1-04C9-4CC4-8F78-D36B05FDD907}"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86BFA1-04C9-4CC4-8F78-D36B05FDD907}">
      <dsp:nvSpPr>
        <dsp:cNvPr id="0" name=""/>
        <dsp:cNvSpPr/>
      </dsp:nvSpPr>
      <dsp:spPr>
        <a:xfrm>
          <a:off x="1343280" y="594398"/>
          <a:ext cx="3999762" cy="3999762"/>
        </a:xfrm>
        <a:prstGeom prst="blockArc">
          <a:avLst>
            <a:gd name="adj1" fmla="val 11880000"/>
            <a:gd name="adj2" fmla="val 16200000"/>
            <a:gd name="adj3" fmla="val 4639"/>
          </a:avLst>
        </a:prstGeom>
        <a:solidFill>
          <a:srgbClr val="D7DBDD"/>
        </a:solidFill>
        <a:ln>
          <a:noFill/>
        </a:ln>
        <a:effectLst/>
      </dsp:spPr>
      <dsp:style>
        <a:lnRef idx="0">
          <a:scrgbClr r="0" g="0" b="0"/>
        </a:lnRef>
        <a:fillRef idx="1">
          <a:scrgbClr r="0" g="0" b="0"/>
        </a:fillRef>
        <a:effectRef idx="0">
          <a:scrgbClr r="0" g="0" b="0"/>
        </a:effectRef>
        <a:fontRef idx="minor">
          <a:schemeClr val="lt1"/>
        </a:fontRef>
      </dsp:style>
    </dsp:sp>
    <dsp:sp modelId="{617EE649-61BF-4416-82EA-234EAF8F410E}">
      <dsp:nvSpPr>
        <dsp:cNvPr id="0" name=""/>
        <dsp:cNvSpPr/>
      </dsp:nvSpPr>
      <dsp:spPr>
        <a:xfrm>
          <a:off x="1343280" y="594398"/>
          <a:ext cx="3999762" cy="3999762"/>
        </a:xfrm>
        <a:prstGeom prst="blockArc">
          <a:avLst>
            <a:gd name="adj1" fmla="val 7560000"/>
            <a:gd name="adj2" fmla="val 11880000"/>
            <a:gd name="adj3" fmla="val 4639"/>
          </a:avLst>
        </a:prstGeom>
        <a:solidFill>
          <a:srgbClr val="D7DBDD"/>
        </a:solidFill>
        <a:ln>
          <a:noFill/>
        </a:ln>
        <a:effectLst/>
      </dsp:spPr>
      <dsp:style>
        <a:lnRef idx="0">
          <a:scrgbClr r="0" g="0" b="0"/>
        </a:lnRef>
        <a:fillRef idx="1">
          <a:scrgbClr r="0" g="0" b="0"/>
        </a:fillRef>
        <a:effectRef idx="0">
          <a:scrgbClr r="0" g="0" b="0"/>
        </a:effectRef>
        <a:fontRef idx="minor">
          <a:schemeClr val="lt1"/>
        </a:fontRef>
      </dsp:style>
    </dsp:sp>
    <dsp:sp modelId="{6FCE1737-187F-46E3-8A35-DDE13B6E8E30}">
      <dsp:nvSpPr>
        <dsp:cNvPr id="0" name=""/>
        <dsp:cNvSpPr/>
      </dsp:nvSpPr>
      <dsp:spPr>
        <a:xfrm>
          <a:off x="1343280" y="594398"/>
          <a:ext cx="3999762" cy="3999762"/>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4D055D-F880-44F4-AD4E-62384D8DBCA4}">
      <dsp:nvSpPr>
        <dsp:cNvPr id="0" name=""/>
        <dsp:cNvSpPr/>
      </dsp:nvSpPr>
      <dsp:spPr>
        <a:xfrm>
          <a:off x="1343280" y="594398"/>
          <a:ext cx="3999762" cy="3999762"/>
        </a:xfrm>
        <a:prstGeom prst="blockArc">
          <a:avLst>
            <a:gd name="adj1" fmla="val 20520000"/>
            <a:gd name="adj2" fmla="val 3240000"/>
            <a:gd name="adj3" fmla="val 4639"/>
          </a:avLst>
        </a:prstGeom>
        <a:solidFill>
          <a:srgbClr val="D7DBDD"/>
        </a:solidFill>
        <a:ln>
          <a:noFill/>
        </a:ln>
        <a:effectLst/>
      </dsp:spPr>
      <dsp:style>
        <a:lnRef idx="0">
          <a:scrgbClr r="0" g="0" b="0"/>
        </a:lnRef>
        <a:fillRef idx="1">
          <a:scrgbClr r="0" g="0" b="0"/>
        </a:fillRef>
        <a:effectRef idx="0">
          <a:scrgbClr r="0" g="0" b="0"/>
        </a:effectRef>
        <a:fontRef idx="minor">
          <a:schemeClr val="lt1"/>
        </a:fontRef>
      </dsp:style>
    </dsp:sp>
    <dsp:sp modelId="{E64C08C5-21B1-45DF-B775-E4830A3133AD}">
      <dsp:nvSpPr>
        <dsp:cNvPr id="0" name=""/>
        <dsp:cNvSpPr/>
      </dsp:nvSpPr>
      <dsp:spPr>
        <a:xfrm>
          <a:off x="1343280" y="594398"/>
          <a:ext cx="3999762" cy="3999762"/>
        </a:xfrm>
        <a:prstGeom prst="blockArc">
          <a:avLst>
            <a:gd name="adj1" fmla="val 16200000"/>
            <a:gd name="adj2" fmla="val 20520000"/>
            <a:gd name="adj3" fmla="val 4639"/>
          </a:avLst>
        </a:prstGeom>
        <a:solidFill>
          <a:srgbClr val="D7DBDD"/>
        </a:solidFill>
        <a:ln>
          <a:noFill/>
        </a:ln>
        <a:effectLst/>
      </dsp:spPr>
      <dsp:style>
        <a:lnRef idx="0">
          <a:scrgbClr r="0" g="0" b="0"/>
        </a:lnRef>
        <a:fillRef idx="1">
          <a:scrgbClr r="0" g="0" b="0"/>
        </a:fillRef>
        <a:effectRef idx="0">
          <a:scrgbClr r="0" g="0" b="0"/>
        </a:effectRef>
        <a:fontRef idx="minor">
          <a:schemeClr val="lt1"/>
        </a:fontRef>
      </dsp:style>
    </dsp:sp>
    <dsp:sp modelId="{7973068D-FA48-4EDF-A4CE-B70A1073042E}">
      <dsp:nvSpPr>
        <dsp:cNvPr id="0" name=""/>
        <dsp:cNvSpPr/>
      </dsp:nvSpPr>
      <dsp:spPr>
        <a:xfrm>
          <a:off x="2502768" y="1763394"/>
          <a:ext cx="1680785" cy="1661770"/>
        </a:xfrm>
        <a:prstGeom prst="ellipse">
          <a:avLst/>
        </a:prstGeom>
        <a:solidFill>
          <a:srgbClr val="2F373A"/>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dirty="0" smtClean="0">
              <a:latin typeface="Arial" pitchFamily="34" charset="0"/>
              <a:cs typeface="Arial" pitchFamily="34" charset="0"/>
            </a:rPr>
            <a:t>Key Issues</a:t>
          </a:r>
          <a:endParaRPr lang="en-AU" sz="2000" kern="1200" dirty="0">
            <a:latin typeface="Arial" pitchFamily="34" charset="0"/>
            <a:cs typeface="Arial" pitchFamily="34" charset="0"/>
          </a:endParaRPr>
        </a:p>
      </dsp:txBody>
      <dsp:txXfrm>
        <a:off x="2502768" y="1763394"/>
        <a:ext cx="1680785" cy="1661770"/>
      </dsp:txXfrm>
    </dsp:sp>
    <dsp:sp modelId="{E3A185CA-D025-4969-BA88-EC8A0444AA2F}">
      <dsp:nvSpPr>
        <dsp:cNvPr id="0" name=""/>
        <dsp:cNvSpPr/>
      </dsp:nvSpPr>
      <dsp:spPr>
        <a:xfrm>
          <a:off x="2608130" y="-94245"/>
          <a:ext cx="1470062" cy="1470062"/>
        </a:xfrm>
        <a:prstGeom prst="ellipse">
          <a:avLst/>
        </a:prstGeom>
        <a:solidFill>
          <a:srgbClr val="76B531"/>
        </a:solidFill>
        <a:ln w="25400" cap="flat" cmpd="sng" algn="ctr">
          <a:solidFill>
            <a:srgbClr val="76B53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0" kern="1200" dirty="0" smtClean="0">
              <a:solidFill>
                <a:srgbClr val="2F373A"/>
              </a:solidFill>
              <a:latin typeface="Arial" pitchFamily="34" charset="0"/>
              <a:cs typeface="Arial" pitchFamily="34" charset="0"/>
            </a:rPr>
            <a:t>Capacity </a:t>
          </a:r>
          <a:endParaRPr lang="en-AU" sz="1600" b="0" kern="1200" dirty="0">
            <a:solidFill>
              <a:srgbClr val="2F373A"/>
            </a:solidFill>
            <a:latin typeface="Arial" pitchFamily="34" charset="0"/>
            <a:cs typeface="Arial" pitchFamily="34" charset="0"/>
          </a:endParaRPr>
        </a:p>
      </dsp:txBody>
      <dsp:txXfrm>
        <a:off x="2608130" y="-94245"/>
        <a:ext cx="1470062" cy="1470062"/>
      </dsp:txXfrm>
    </dsp:sp>
    <dsp:sp modelId="{73416190-AFE5-4318-9197-4BCA52B7EF40}">
      <dsp:nvSpPr>
        <dsp:cNvPr id="0" name=""/>
        <dsp:cNvSpPr/>
      </dsp:nvSpPr>
      <dsp:spPr>
        <a:xfrm>
          <a:off x="4421489" y="1211060"/>
          <a:ext cx="1559111" cy="1559111"/>
        </a:xfrm>
        <a:prstGeom prst="ellipse">
          <a:avLst/>
        </a:prstGeom>
        <a:solidFill>
          <a:srgbClr val="76B531"/>
        </a:solidFill>
        <a:ln w="25400" cap="flat" cmpd="sng" algn="ctr">
          <a:solidFill>
            <a:srgbClr val="76B53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0" kern="1200" dirty="0" smtClean="0">
              <a:solidFill>
                <a:srgbClr val="2F373A"/>
              </a:solidFill>
              <a:latin typeface="Arial" pitchFamily="34" charset="0"/>
              <a:cs typeface="Arial" pitchFamily="34" charset="0"/>
            </a:rPr>
            <a:t>A new international framework?</a:t>
          </a:r>
          <a:endParaRPr lang="en-AU" sz="1400" b="0" kern="1200" dirty="0">
            <a:solidFill>
              <a:srgbClr val="2F373A"/>
            </a:solidFill>
            <a:latin typeface="Arial" pitchFamily="34" charset="0"/>
            <a:cs typeface="Arial" pitchFamily="34" charset="0"/>
          </a:endParaRPr>
        </a:p>
      </dsp:txBody>
      <dsp:txXfrm>
        <a:off x="4421489" y="1211060"/>
        <a:ext cx="1559111" cy="1559111"/>
      </dsp:txXfrm>
    </dsp:sp>
    <dsp:sp modelId="{BEE38570-9A29-4BEA-BC15-753E41072C89}">
      <dsp:nvSpPr>
        <dsp:cNvPr id="0" name=""/>
        <dsp:cNvSpPr/>
      </dsp:nvSpPr>
      <dsp:spPr>
        <a:xfrm>
          <a:off x="3711840" y="3395133"/>
          <a:ext cx="1559111" cy="1559111"/>
        </a:xfrm>
        <a:prstGeom prst="ellipse">
          <a:avLst/>
        </a:prstGeom>
        <a:solidFill>
          <a:srgbClr val="76B531"/>
        </a:solidFill>
        <a:ln w="25400" cap="flat" cmpd="sng" algn="ctr">
          <a:solidFill>
            <a:srgbClr val="76B53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0" kern="1200" dirty="0" smtClean="0">
              <a:solidFill>
                <a:srgbClr val="2F373A"/>
              </a:solidFill>
              <a:latin typeface="Arial" pitchFamily="34" charset="0"/>
              <a:cs typeface="Arial" pitchFamily="34" charset="0"/>
            </a:rPr>
            <a:t>Maintaining relevant skill-sets </a:t>
          </a:r>
          <a:endParaRPr lang="en-AU" sz="1400" b="0" kern="1200" dirty="0">
            <a:solidFill>
              <a:srgbClr val="2F373A"/>
            </a:solidFill>
            <a:latin typeface="Arial" pitchFamily="34" charset="0"/>
            <a:cs typeface="Arial" pitchFamily="34" charset="0"/>
          </a:endParaRPr>
        </a:p>
      </dsp:txBody>
      <dsp:txXfrm>
        <a:off x="3711840" y="3395133"/>
        <a:ext cx="1559111" cy="1559111"/>
      </dsp:txXfrm>
    </dsp:sp>
    <dsp:sp modelId="{338F1695-7086-41FD-BDF4-6BD82B97EC84}">
      <dsp:nvSpPr>
        <dsp:cNvPr id="0" name=""/>
        <dsp:cNvSpPr/>
      </dsp:nvSpPr>
      <dsp:spPr>
        <a:xfrm>
          <a:off x="1415370" y="3395133"/>
          <a:ext cx="1559111" cy="1559111"/>
        </a:xfrm>
        <a:prstGeom prst="ellipse">
          <a:avLst/>
        </a:prstGeom>
        <a:solidFill>
          <a:srgbClr val="76B531"/>
        </a:solidFill>
        <a:ln w="25400" cap="flat" cmpd="sng" algn="ctr">
          <a:solidFill>
            <a:srgbClr val="76B53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0" kern="1200" dirty="0" smtClean="0">
              <a:solidFill>
                <a:srgbClr val="2F373A"/>
              </a:solidFill>
              <a:latin typeface="Arial" pitchFamily="34" charset="0"/>
              <a:cs typeface="Arial" pitchFamily="34" charset="0"/>
            </a:rPr>
            <a:t>Measuring our </a:t>
          </a:r>
          <a:r>
            <a:rPr lang="en-AU" sz="1400" b="0" kern="1200" baseline="0" dirty="0" smtClean="0">
              <a:solidFill>
                <a:srgbClr val="2F373A"/>
              </a:solidFill>
              <a:latin typeface="Arial" pitchFamily="34" charset="0"/>
              <a:cs typeface="Arial" pitchFamily="34" charset="0"/>
            </a:rPr>
            <a:t> success</a:t>
          </a:r>
          <a:endParaRPr lang="en-AU" sz="1400" b="0" kern="1200" dirty="0">
            <a:solidFill>
              <a:srgbClr val="2F373A"/>
            </a:solidFill>
            <a:latin typeface="Arial" pitchFamily="34" charset="0"/>
            <a:cs typeface="Arial" pitchFamily="34" charset="0"/>
          </a:endParaRPr>
        </a:p>
      </dsp:txBody>
      <dsp:txXfrm>
        <a:off x="1415370" y="3395133"/>
        <a:ext cx="1559111" cy="1559111"/>
      </dsp:txXfrm>
    </dsp:sp>
    <dsp:sp modelId="{914AC75C-3CB0-4D1D-88D9-4278E210E906}">
      <dsp:nvSpPr>
        <dsp:cNvPr id="0" name=""/>
        <dsp:cNvSpPr/>
      </dsp:nvSpPr>
      <dsp:spPr>
        <a:xfrm>
          <a:off x="715398" y="1220737"/>
          <a:ext cx="1539758" cy="1539758"/>
        </a:xfrm>
        <a:prstGeom prst="ellipse">
          <a:avLst/>
        </a:prstGeom>
        <a:solidFill>
          <a:srgbClr val="76B531"/>
        </a:solidFill>
        <a:ln w="25400" cap="flat" cmpd="sng" algn="ctr">
          <a:solidFill>
            <a:srgbClr val="76B53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0" kern="1200" dirty="0" smtClean="0">
              <a:solidFill>
                <a:srgbClr val="2F373A"/>
              </a:solidFill>
              <a:latin typeface="Arial" pitchFamily="34" charset="0"/>
              <a:cs typeface="Arial" pitchFamily="34" charset="0"/>
            </a:rPr>
            <a:t>Channel management </a:t>
          </a:r>
          <a:endParaRPr lang="en-AU" sz="1400" b="0" kern="1200" dirty="0">
            <a:solidFill>
              <a:srgbClr val="2F373A"/>
            </a:solidFill>
            <a:latin typeface="Arial" pitchFamily="34" charset="0"/>
            <a:cs typeface="Arial" pitchFamily="34" charset="0"/>
          </a:endParaRPr>
        </a:p>
      </dsp:txBody>
      <dsp:txXfrm>
        <a:off x="715398" y="1220737"/>
        <a:ext cx="1539758" cy="15397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9786" cy="496966"/>
          </a:xfrm>
          <a:prstGeom prst="rect">
            <a:avLst/>
          </a:prstGeom>
        </p:spPr>
        <p:txBody>
          <a:bodyPr vert="horz" lIns="90983" tIns="45492" rIns="90983" bIns="45492" rtlCol="0"/>
          <a:lstStyle>
            <a:lvl1pPr algn="l">
              <a:defRPr sz="1200"/>
            </a:lvl1pPr>
          </a:lstStyle>
          <a:p>
            <a:endParaRPr lang="en-US" dirty="0"/>
          </a:p>
        </p:txBody>
      </p:sp>
      <p:sp>
        <p:nvSpPr>
          <p:cNvPr id="3" name="Date Placeholder 2"/>
          <p:cNvSpPr>
            <a:spLocks noGrp="1"/>
          </p:cNvSpPr>
          <p:nvPr>
            <p:ph type="dt" sz="quarter" idx="1"/>
          </p:nvPr>
        </p:nvSpPr>
        <p:spPr>
          <a:xfrm>
            <a:off x="3855840" y="1"/>
            <a:ext cx="2949786" cy="496966"/>
          </a:xfrm>
          <a:prstGeom prst="rect">
            <a:avLst/>
          </a:prstGeom>
        </p:spPr>
        <p:txBody>
          <a:bodyPr vert="horz" lIns="90983" tIns="45492" rIns="90983" bIns="45492" rtlCol="0"/>
          <a:lstStyle>
            <a:lvl1pPr algn="r">
              <a:defRPr sz="1200"/>
            </a:lvl1pPr>
          </a:lstStyle>
          <a:p>
            <a:fld id="{9FD92E78-6AF7-1349-A8E4-2A8FC15E55CC}" type="datetimeFigureOut">
              <a:rPr lang="en-US" smtClean="0"/>
              <a:pPr/>
              <a:t>11/11/2014</a:t>
            </a:fld>
            <a:endParaRPr lang="en-US" dirty="0"/>
          </a:p>
        </p:txBody>
      </p:sp>
      <p:sp>
        <p:nvSpPr>
          <p:cNvPr id="4" name="Footer Placeholder 3"/>
          <p:cNvSpPr>
            <a:spLocks noGrp="1"/>
          </p:cNvSpPr>
          <p:nvPr>
            <p:ph type="ftr" sz="quarter" idx="2"/>
          </p:nvPr>
        </p:nvSpPr>
        <p:spPr>
          <a:xfrm>
            <a:off x="3" y="9440647"/>
            <a:ext cx="2949786" cy="496966"/>
          </a:xfrm>
          <a:prstGeom prst="rect">
            <a:avLst/>
          </a:prstGeom>
        </p:spPr>
        <p:txBody>
          <a:bodyPr vert="horz" lIns="90983" tIns="45492" rIns="90983" bIns="4549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5840" y="9440647"/>
            <a:ext cx="2949786" cy="496966"/>
          </a:xfrm>
          <a:prstGeom prst="rect">
            <a:avLst/>
          </a:prstGeom>
        </p:spPr>
        <p:txBody>
          <a:bodyPr vert="horz" lIns="90983" tIns="45492" rIns="90983" bIns="45492" rtlCol="0" anchor="b"/>
          <a:lstStyle>
            <a:lvl1pPr algn="r">
              <a:defRPr sz="1200"/>
            </a:lvl1pPr>
          </a:lstStyle>
          <a:p>
            <a:fld id="{6EF931D8-76D6-0A46-A916-5989DD79842E}" type="slidenum">
              <a:rPr lang="en-US" smtClean="0"/>
              <a:pPr/>
              <a:t>‹#›</a:t>
            </a:fld>
            <a:endParaRPr lang="en-US" dirty="0"/>
          </a:p>
        </p:txBody>
      </p:sp>
    </p:spTree>
    <p:extLst>
      <p:ext uri="{BB962C8B-B14F-4D97-AF65-F5344CB8AC3E}">
        <p14:creationId xmlns="" xmlns:p14="http://schemas.microsoft.com/office/powerpoint/2010/main" val="1946795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9786" cy="496966"/>
          </a:xfrm>
          <a:prstGeom prst="rect">
            <a:avLst/>
          </a:prstGeom>
        </p:spPr>
        <p:txBody>
          <a:bodyPr vert="horz" lIns="90983" tIns="45492" rIns="90983" bIns="45492" rtlCol="0"/>
          <a:lstStyle>
            <a:lvl1pPr algn="l">
              <a:defRPr sz="1200"/>
            </a:lvl1pPr>
          </a:lstStyle>
          <a:p>
            <a:endParaRPr lang="en-US" dirty="0"/>
          </a:p>
        </p:txBody>
      </p:sp>
      <p:sp>
        <p:nvSpPr>
          <p:cNvPr id="3" name="Date Placeholder 2"/>
          <p:cNvSpPr>
            <a:spLocks noGrp="1"/>
          </p:cNvSpPr>
          <p:nvPr>
            <p:ph type="dt" idx="1"/>
          </p:nvPr>
        </p:nvSpPr>
        <p:spPr>
          <a:xfrm>
            <a:off x="3855840" y="1"/>
            <a:ext cx="2949786" cy="496966"/>
          </a:xfrm>
          <a:prstGeom prst="rect">
            <a:avLst/>
          </a:prstGeom>
        </p:spPr>
        <p:txBody>
          <a:bodyPr vert="horz" lIns="90983" tIns="45492" rIns="90983" bIns="45492" rtlCol="0"/>
          <a:lstStyle>
            <a:lvl1pPr algn="r">
              <a:defRPr sz="1200"/>
            </a:lvl1pPr>
          </a:lstStyle>
          <a:p>
            <a:fld id="{AEADC2A3-FECA-3344-8E7F-AA292DB325C2}" type="datetimeFigureOut">
              <a:rPr lang="en-US" smtClean="0"/>
              <a:pPr/>
              <a:t>11/11/2014</a:t>
            </a:fld>
            <a:endParaRPr lang="en-US" dirty="0"/>
          </a:p>
        </p:txBody>
      </p:sp>
      <p:sp>
        <p:nvSpPr>
          <p:cNvPr id="4" name="Slide Image Placeholder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0983" tIns="45492" rIns="90983" bIns="45492" rtlCol="0" anchor="ctr"/>
          <a:lstStyle/>
          <a:p>
            <a:endParaRPr lang="en-US" dirty="0"/>
          </a:p>
        </p:txBody>
      </p:sp>
      <p:sp>
        <p:nvSpPr>
          <p:cNvPr id="5" name="Notes Placeholder 4"/>
          <p:cNvSpPr>
            <a:spLocks noGrp="1"/>
          </p:cNvSpPr>
          <p:nvPr>
            <p:ph type="body" sz="quarter" idx="3"/>
          </p:nvPr>
        </p:nvSpPr>
        <p:spPr>
          <a:xfrm>
            <a:off x="680721" y="4721188"/>
            <a:ext cx="5445760" cy="4472701"/>
          </a:xfrm>
          <a:prstGeom prst="rect">
            <a:avLst/>
          </a:prstGeom>
        </p:spPr>
        <p:txBody>
          <a:bodyPr vert="horz" lIns="90983" tIns="45492" rIns="90983" bIns="45492"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3" y="9440647"/>
            <a:ext cx="2949786" cy="496966"/>
          </a:xfrm>
          <a:prstGeom prst="rect">
            <a:avLst/>
          </a:prstGeom>
        </p:spPr>
        <p:txBody>
          <a:bodyPr vert="horz" lIns="90983" tIns="45492" rIns="90983" bIns="4549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40" y="9440647"/>
            <a:ext cx="2949786" cy="496966"/>
          </a:xfrm>
          <a:prstGeom prst="rect">
            <a:avLst/>
          </a:prstGeom>
        </p:spPr>
        <p:txBody>
          <a:bodyPr vert="horz" lIns="90983" tIns="45492" rIns="90983" bIns="45492" rtlCol="0" anchor="b"/>
          <a:lstStyle>
            <a:lvl1pPr algn="r">
              <a:defRPr sz="1200"/>
            </a:lvl1pPr>
          </a:lstStyle>
          <a:p>
            <a:fld id="{92075AAA-74D5-CC4E-92AA-B15344831330}" type="slidenum">
              <a:rPr lang="en-US" smtClean="0"/>
              <a:pPr/>
              <a:t>‹#›</a:t>
            </a:fld>
            <a:endParaRPr lang="en-US" dirty="0"/>
          </a:p>
        </p:txBody>
      </p:sp>
    </p:spTree>
    <p:extLst>
      <p:ext uri="{BB962C8B-B14F-4D97-AF65-F5344CB8AC3E}">
        <p14:creationId xmlns="" xmlns:p14="http://schemas.microsoft.com/office/powerpoint/2010/main" val="25049791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BD79A73-19D9-421F-9842-B151B1EE58E7}" type="slidenum">
              <a:rPr lang="en-AU" smtClean="0">
                <a:solidFill>
                  <a:prstClr val="black"/>
                </a:solidFill>
              </a:rPr>
              <a:pPr/>
              <a:t>13</a:t>
            </a:fld>
            <a:endParaRPr lang="en-AU"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465083061"/>
              </p:ext>
            </p:extLst>
          </p:nvPr>
        </p:nvGraphicFramePr>
        <p:xfrm>
          <a:off x="1588" y="1588"/>
          <a:ext cx="1587" cy="1587"/>
        </p:xfrm>
        <a:graphic>
          <a:graphicData uri="http://schemas.openxmlformats.org/presentationml/2006/ole">
            <p:oleObj spid="_x0000_s2102" name="think-cell Slide" r:id="rId3" imgW="360" imgH="360" progId="">
              <p:embed/>
            </p:oleObj>
          </a:graphicData>
        </a:graphic>
      </p:graphicFrame>
      <p:pic>
        <p:nvPicPr>
          <p:cNvPr id="8" name="Picture 7" descr="Efic PowerPoint Template 4-3 Cover_A.png"/>
          <p:cNvPicPr>
            <a:picLocks noChangeAspect="1"/>
          </p:cNvPicPr>
          <p:nvPr userDrawn="1"/>
        </p:nvPicPr>
        <p:blipFill>
          <a:blip r:embed="rId4" cstate="print"/>
          <a:stretch>
            <a:fillRect/>
          </a:stretch>
        </p:blipFill>
        <p:spPr>
          <a:xfrm>
            <a:off x="1" y="0"/>
            <a:ext cx="9143998" cy="6857999"/>
          </a:xfrm>
          <a:prstGeom prst="rect">
            <a:avLst/>
          </a:prstGeom>
        </p:spPr>
      </p:pic>
      <p:sp>
        <p:nvSpPr>
          <p:cNvPr id="11" name="Text Placeholder 19"/>
          <p:cNvSpPr>
            <a:spLocks noGrp="1"/>
          </p:cNvSpPr>
          <p:nvPr>
            <p:ph type="body" sz="quarter" idx="10" hasCustomPrompt="1"/>
          </p:nvPr>
        </p:nvSpPr>
        <p:spPr>
          <a:xfrm>
            <a:off x="1285874" y="1451160"/>
            <a:ext cx="7498125" cy="1886960"/>
          </a:xfrm>
        </p:spPr>
        <p:txBody>
          <a:bodyPr anchor="b" anchorCtr="0"/>
          <a:lstStyle>
            <a:lvl1pPr marL="0" indent="0" algn="r">
              <a:lnSpc>
                <a:spcPct val="100000"/>
              </a:lnSpc>
              <a:spcBef>
                <a:spcPts val="0"/>
              </a:spcBef>
              <a:spcAft>
                <a:spcPts val="0"/>
              </a:spcAft>
              <a:buClr>
                <a:srgbClr val="003366"/>
              </a:buClr>
              <a:buSzPct val="100000"/>
              <a:buFont typeface="+mj-lt"/>
              <a:buNone/>
              <a:defRPr sz="2400" b="1" cap="all" spc="0" baseline="0">
                <a:solidFill>
                  <a:schemeClr val="bg1"/>
                </a:solidFill>
                <a:latin typeface="+mj-lt"/>
              </a:defRPr>
            </a:lvl1pPr>
            <a:lvl2pPr marL="630900" indent="-342900">
              <a:buFont typeface="+mj-lt"/>
              <a:buAutoNum type="arabicPeriod"/>
              <a:defRPr/>
            </a:lvl2pPr>
            <a:lvl3pPr marL="918900" indent="-342900">
              <a:buFont typeface="+mj-lt"/>
              <a:buAutoNum type="arabicPeriod"/>
              <a:defRPr/>
            </a:lvl3pPr>
            <a:lvl4pPr marL="1206900" indent="-342900">
              <a:buFont typeface="+mj-lt"/>
              <a:buAutoNum type="arabicPeriod"/>
              <a:defRPr/>
            </a:lvl4pPr>
            <a:lvl5pPr marL="1494900" indent="-342900">
              <a:buFont typeface="+mj-lt"/>
              <a:buAutoNum type="arabicPeriod"/>
              <a:defRPr/>
            </a:lvl5pPr>
          </a:lstStyle>
          <a:p>
            <a:pPr lvl="0"/>
            <a:r>
              <a:rPr lang="en-AU" dirty="0" smtClean="0"/>
              <a:t>Presentation title</a:t>
            </a:r>
            <a:endParaRPr lang="en-US" dirty="0"/>
          </a:p>
        </p:txBody>
      </p:sp>
      <p:sp>
        <p:nvSpPr>
          <p:cNvPr id="12" name="Text Placeholder 2"/>
          <p:cNvSpPr>
            <a:spLocks noGrp="1"/>
          </p:cNvSpPr>
          <p:nvPr>
            <p:ph type="body" sz="quarter" idx="11" hasCustomPrompt="1"/>
          </p:nvPr>
        </p:nvSpPr>
        <p:spPr>
          <a:xfrm>
            <a:off x="1285874" y="3527227"/>
            <a:ext cx="7498125" cy="329665"/>
          </a:xfrm>
        </p:spPr>
        <p:txBody>
          <a:bodyPr lIns="0"/>
          <a:lstStyle>
            <a:lvl1pPr marL="0" indent="0" algn="r">
              <a:lnSpc>
                <a:spcPct val="100000"/>
              </a:lnSpc>
              <a:spcBef>
                <a:spcPts val="0"/>
              </a:spcBef>
              <a:spcAft>
                <a:spcPts val="0"/>
              </a:spcAft>
              <a:buNone/>
              <a:defRPr sz="2000" b="0">
                <a:solidFill>
                  <a:schemeClr val="tx1"/>
                </a:solidFill>
                <a:latin typeface="+mj-lt"/>
              </a:defRPr>
            </a:lvl1pPr>
          </a:lstStyle>
          <a:p>
            <a:pPr lvl="0"/>
            <a:r>
              <a:rPr lang="en-AU" dirty="0" smtClean="0"/>
              <a:t>Subtitle</a:t>
            </a:r>
            <a:endParaRPr lang="en-US" dirty="0"/>
          </a:p>
        </p:txBody>
      </p:sp>
      <p:sp>
        <p:nvSpPr>
          <p:cNvPr id="7" name="Text Placeholder 2"/>
          <p:cNvSpPr>
            <a:spLocks noGrp="1"/>
          </p:cNvSpPr>
          <p:nvPr>
            <p:ph type="body" sz="quarter" idx="12" hasCustomPrompt="1"/>
          </p:nvPr>
        </p:nvSpPr>
        <p:spPr>
          <a:xfrm>
            <a:off x="1285874" y="3867430"/>
            <a:ext cx="7498125" cy="239284"/>
          </a:xfrm>
        </p:spPr>
        <p:txBody>
          <a:bodyPr lIns="0"/>
          <a:lstStyle>
            <a:lvl1pPr marL="0" indent="0" algn="r">
              <a:lnSpc>
                <a:spcPct val="100000"/>
              </a:lnSpc>
              <a:spcBef>
                <a:spcPts val="0"/>
              </a:spcBef>
              <a:spcAft>
                <a:spcPts val="0"/>
              </a:spcAft>
              <a:buNone/>
              <a:defRPr sz="1600" b="1">
                <a:solidFill>
                  <a:schemeClr val="tx1"/>
                </a:solidFill>
                <a:latin typeface="+mj-lt"/>
              </a:defRPr>
            </a:lvl1pPr>
          </a:lstStyle>
          <a:p>
            <a:pPr lvl="0"/>
            <a:r>
              <a:rPr lang="en-AU" dirty="0" smtClean="0"/>
              <a:t>Date</a:t>
            </a:r>
            <a:endParaRPr lang="en-US" dirty="0"/>
          </a:p>
        </p:txBody>
      </p:sp>
    </p:spTree>
    <p:extLst>
      <p:ext uri="{BB962C8B-B14F-4D97-AF65-F5344CB8AC3E}">
        <p14:creationId xmlns="" xmlns:p14="http://schemas.microsoft.com/office/powerpoint/2010/main" val="14386064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A6B11-457D-461A-8087-C8C4DC75059D}" type="datetime1">
              <a:rPr lang="en-AU" smtClean="0"/>
              <a:pPr/>
              <a:t>11/11/2014</a:t>
            </a:fld>
            <a:endParaRPr lang="en-AU" dirty="0"/>
          </a:p>
        </p:txBody>
      </p:sp>
      <p:sp>
        <p:nvSpPr>
          <p:cNvPr id="3" name="Footer Placeholder 2"/>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4" name="Slide Number Placeholder 3"/>
          <p:cNvSpPr>
            <a:spLocks noGrp="1"/>
          </p:cNvSpPr>
          <p:nvPr>
            <p:ph type="sldNum" sz="quarter" idx="12"/>
          </p:nvPr>
        </p:nvSpPr>
        <p:spPr/>
        <p:txBody>
          <a:bodyPr/>
          <a:lstStyle/>
          <a:p>
            <a:fld id="{7DA3B92A-19E5-4595-8E5E-B4D98607FAFD}" type="slidenum">
              <a:rPr lang="en-AU" smtClean="0"/>
              <a:pPr/>
              <a:t>‹#›</a:t>
            </a:fld>
            <a:endParaRPr lang="en-US" dirty="0"/>
          </a:p>
        </p:txBody>
      </p:sp>
      <p:sp>
        <p:nvSpPr>
          <p:cNvPr id="5" name="Rectangle 4"/>
          <p:cNvSpPr/>
          <p:nvPr userDrawn="1"/>
        </p:nvSpPr>
        <p:spPr>
          <a:xfrm>
            <a:off x="266330" y="648070"/>
            <a:ext cx="8620218" cy="133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4040417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3C6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defRPr/>
            </a:lvl1pPr>
            <a:lvl2pPr marL="265113" indent="-265113">
              <a:defRPr/>
            </a:lvl2pPr>
            <a:lvl3pPr marL="542925" indent="-265113">
              <a:defRPr/>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971550" y="2143125"/>
            <a:ext cx="7714800" cy="285743"/>
          </a:xfrm>
        </p:spPr>
        <p:txBody>
          <a:bodyPr anchor="ctr">
            <a:normAutofit/>
          </a:bodyPr>
          <a:lstStyle>
            <a:lvl1pPr>
              <a:defRPr sz="1600" b="0">
                <a:solidFill>
                  <a:srgbClr val="67B4E8"/>
                </a:solidFill>
                <a:latin typeface="+mj-lt"/>
              </a:defRPr>
            </a:lvl1pPr>
          </a:lstStyle>
          <a:p>
            <a:pPr lvl="0"/>
            <a:r>
              <a:rPr lang="en-US" smtClean="0"/>
              <a:t>Click to edit Master text styles</a:t>
            </a:r>
          </a:p>
        </p:txBody>
      </p:sp>
      <p:sp>
        <p:nvSpPr>
          <p:cNvPr id="10" name="Text Placeholder 9"/>
          <p:cNvSpPr>
            <a:spLocks noGrp="1"/>
          </p:cNvSpPr>
          <p:nvPr>
            <p:ph type="body" sz="quarter" idx="14"/>
          </p:nvPr>
        </p:nvSpPr>
        <p:spPr bwMode="white">
          <a:xfrm>
            <a:off x="603182" y="727629"/>
            <a:ext cx="5897644" cy="357169"/>
          </a:xfrm>
        </p:spPr>
        <p:txBody>
          <a:bodyPr anchor="ctr">
            <a:normAutofit/>
          </a:bodyPr>
          <a:lstStyle>
            <a:lvl1pPr>
              <a:defRPr sz="1600" b="0">
                <a:solidFill>
                  <a:schemeClr val="bg1"/>
                </a:solidFill>
                <a:latin typeface="Franklin Gothic Demi" pitchFamily="34" charset="0"/>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972000"/>
            <a:ext cx="8424000" cy="48960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Title 3"/>
          <p:cNvSpPr>
            <a:spLocks noGrp="1"/>
          </p:cNvSpPr>
          <p:nvPr>
            <p:ph type="title"/>
          </p:nvPr>
        </p:nvSpPr>
        <p:spPr/>
        <p:txBody>
          <a:bodyPr/>
          <a:lstStyle/>
          <a:p>
            <a:r>
              <a:rPr lang="en-US" smtClean="0"/>
              <a:t>Click to edit Master title style</a:t>
            </a:r>
            <a:endParaRPr lang="en-AU"/>
          </a:p>
        </p:txBody>
      </p:sp>
      <p:sp>
        <p:nvSpPr>
          <p:cNvPr id="6" name="Date Placeholder 5"/>
          <p:cNvSpPr>
            <a:spLocks noGrp="1"/>
          </p:cNvSpPr>
          <p:nvPr>
            <p:ph type="dt" sz="half" idx="10"/>
          </p:nvPr>
        </p:nvSpPr>
        <p:spPr/>
        <p:txBody>
          <a:bodyPr/>
          <a:lstStyle/>
          <a:p>
            <a:fld id="{4F9A26FF-ED7C-443E-ADE0-CBE304E35363}" type="datetime1">
              <a:rPr lang="en-AU" smtClean="0"/>
              <a:pPr/>
              <a:t>11/11/2014</a:t>
            </a:fld>
            <a:endParaRPr lang="en-AU" dirty="0"/>
          </a:p>
        </p:txBody>
      </p:sp>
      <p:sp>
        <p:nvSpPr>
          <p:cNvPr id="8" name="Footer Placeholder 7"/>
          <p:cNvSpPr>
            <a:spLocks noGrp="1"/>
          </p:cNvSpPr>
          <p:nvPr>
            <p:ph type="ftr" sz="quarter" idx="11"/>
          </p:nvPr>
        </p:nvSpPr>
        <p:spPr/>
        <p:txBody>
          <a:bodyPr/>
          <a:lstStyle/>
          <a:p>
            <a:r>
              <a:rPr lang="en-AU" dirty="0" smtClean="0"/>
              <a:t>Go to Insert &gt; Header and Footer to add presentation title here DD MM </a:t>
            </a:r>
            <a:r>
              <a:rPr lang="en-AU" dirty="0" err="1" smtClean="0"/>
              <a:t>YYYY</a:t>
            </a:r>
            <a:endParaRPr lang="en-AU" dirty="0"/>
          </a:p>
        </p:txBody>
      </p:sp>
      <p:sp>
        <p:nvSpPr>
          <p:cNvPr id="10" name="Slide Number Placeholder 9"/>
          <p:cNvSpPr>
            <a:spLocks noGrp="1"/>
          </p:cNvSpPr>
          <p:nvPr>
            <p:ph type="sldNum" sz="quarter" idx="12"/>
          </p:nvPr>
        </p:nvSpPr>
        <p:spPr/>
        <p:txBody>
          <a:bodyPr/>
          <a:lstStyle/>
          <a:p>
            <a:fld id="{9F8B2DE2-7C6A-4848-B660-DBF97EFE9FA4}" type="slidenum">
              <a:rPr lang="en-US" smtClean="0"/>
              <a:pPr/>
              <a:t>‹#›</a:t>
            </a:fld>
            <a:endParaRPr lang="en-US" dirty="0"/>
          </a:p>
        </p:txBody>
      </p:sp>
    </p:spTree>
    <p:extLst>
      <p:ext uri="{BB962C8B-B14F-4D97-AF65-F5344CB8AC3E}">
        <p14:creationId xmlns="" xmlns:p14="http://schemas.microsoft.com/office/powerpoint/2010/main" val="763979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972000"/>
            <a:ext cx="4000986" cy="48960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Title 3"/>
          <p:cNvSpPr>
            <a:spLocks noGrp="1"/>
          </p:cNvSpPr>
          <p:nvPr>
            <p:ph type="title"/>
          </p:nvPr>
        </p:nvSpPr>
        <p:spPr>
          <a:xfrm>
            <a:off x="359999" y="82063"/>
            <a:ext cx="8424000" cy="550984"/>
          </a:xfrm>
        </p:spPr>
        <p:txBody>
          <a:bodyPr/>
          <a:lstStyle/>
          <a:p>
            <a:r>
              <a:rPr lang="en-US" smtClean="0"/>
              <a:t>Click to edit Master title style</a:t>
            </a:r>
            <a:endParaRPr lang="en-AU"/>
          </a:p>
        </p:txBody>
      </p:sp>
      <p:sp>
        <p:nvSpPr>
          <p:cNvPr id="6" name="Date Placeholder 5"/>
          <p:cNvSpPr>
            <a:spLocks noGrp="1"/>
          </p:cNvSpPr>
          <p:nvPr>
            <p:ph type="dt" sz="half" idx="10"/>
          </p:nvPr>
        </p:nvSpPr>
        <p:spPr/>
        <p:txBody>
          <a:bodyPr/>
          <a:lstStyle/>
          <a:p>
            <a:fld id="{8036E741-B138-494D-8317-75E2739A8DE0}" type="datetime1">
              <a:rPr lang="en-AU" smtClean="0"/>
              <a:pPr/>
              <a:t>11/11/2014</a:t>
            </a:fld>
            <a:endParaRPr lang="en-AU" dirty="0"/>
          </a:p>
        </p:txBody>
      </p:sp>
      <p:sp>
        <p:nvSpPr>
          <p:cNvPr id="8" name="Footer Placeholder 7"/>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10" name="Slide Number Placeholder 9"/>
          <p:cNvSpPr>
            <a:spLocks noGrp="1"/>
          </p:cNvSpPr>
          <p:nvPr>
            <p:ph type="sldNum" sz="quarter" idx="12"/>
          </p:nvPr>
        </p:nvSpPr>
        <p:spPr/>
        <p:txBody>
          <a:bodyPr/>
          <a:lstStyle/>
          <a:p>
            <a:fld id="{9F8B2DE2-7C6A-4848-B660-DBF97EFE9FA4}" type="slidenum">
              <a:rPr lang="en-US" smtClean="0"/>
              <a:pPr/>
              <a:t>‹#›</a:t>
            </a:fld>
            <a:endParaRPr lang="en-US" dirty="0"/>
          </a:p>
        </p:txBody>
      </p:sp>
      <p:sp>
        <p:nvSpPr>
          <p:cNvPr id="9" name="Content Placeholder 2"/>
          <p:cNvSpPr>
            <a:spLocks noGrp="1"/>
          </p:cNvSpPr>
          <p:nvPr>
            <p:ph idx="13" hasCustomPrompt="1"/>
          </p:nvPr>
        </p:nvSpPr>
        <p:spPr>
          <a:xfrm>
            <a:off x="4783013" y="972000"/>
            <a:ext cx="4000986" cy="48960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 xmlns:p14="http://schemas.microsoft.com/office/powerpoint/2010/main" val="34544069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60000" y="972000"/>
            <a:ext cx="3331862" cy="4896000"/>
          </a:xfrm>
          <a:solidFill>
            <a:srgbClr val="D7DBDD"/>
          </a:solidFill>
        </p:spPr>
        <p:txBody>
          <a:bodyPr/>
          <a:lstStyle>
            <a:lvl1pPr marL="0" indent="0" algn="ctr">
              <a:buNone/>
              <a:defRPr/>
            </a:lvl1pPr>
          </a:lstStyle>
          <a:p>
            <a:r>
              <a:rPr lang="en-US" smtClean="0"/>
              <a:t>Click icon to add picture</a:t>
            </a:r>
            <a:endParaRPr lang="en-AU" dirty="0"/>
          </a:p>
        </p:txBody>
      </p:sp>
      <p:sp>
        <p:nvSpPr>
          <p:cNvPr id="7" name="Content Placeholder 2"/>
          <p:cNvSpPr>
            <a:spLocks noGrp="1"/>
          </p:cNvSpPr>
          <p:nvPr>
            <p:ph idx="1" hasCustomPrompt="1"/>
          </p:nvPr>
        </p:nvSpPr>
        <p:spPr>
          <a:xfrm>
            <a:off x="3986074" y="972000"/>
            <a:ext cx="4797925" cy="48960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DABA5C1C-A7C4-4F38-B897-2E8C06548C94}" type="datetime1">
              <a:rPr lang="en-AU" smtClean="0"/>
              <a:pPr/>
              <a:t>11/11/2014</a:t>
            </a:fld>
            <a:endParaRPr lang="en-AU" dirty="0"/>
          </a:p>
        </p:txBody>
      </p:sp>
      <p:sp>
        <p:nvSpPr>
          <p:cNvPr id="4" name="Footer Placeholder 3"/>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a:xfrm>
            <a:off x="359999" y="82063"/>
            <a:ext cx="8424000" cy="550984"/>
          </a:xfrm>
        </p:spPr>
        <p:txBody>
          <a:bodyPr/>
          <a:lstStyle/>
          <a:p>
            <a:r>
              <a:rPr lang="en-US" smtClean="0"/>
              <a:t>Click to edit Master title style</a:t>
            </a:r>
            <a:endParaRPr lang="en-AU"/>
          </a:p>
        </p:txBody>
      </p:sp>
    </p:spTree>
    <p:extLst>
      <p:ext uri="{BB962C8B-B14F-4D97-AF65-F5344CB8AC3E}">
        <p14:creationId xmlns="" xmlns:p14="http://schemas.microsoft.com/office/powerpoint/2010/main" val="1989917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60000" y="972000"/>
            <a:ext cx="3331862" cy="2340963"/>
          </a:xfrm>
          <a:solidFill>
            <a:srgbClr val="D7DBDD"/>
          </a:solidFill>
        </p:spPr>
        <p:txBody>
          <a:bodyPr/>
          <a:lstStyle>
            <a:lvl1pPr marL="0" indent="0" algn="ctr">
              <a:buNone/>
              <a:defRPr/>
            </a:lvl1pPr>
          </a:lstStyle>
          <a:p>
            <a:r>
              <a:rPr lang="en-US" smtClean="0"/>
              <a:t>Click icon to add picture</a:t>
            </a:r>
            <a:endParaRPr lang="en-AU" dirty="0"/>
          </a:p>
        </p:txBody>
      </p:sp>
      <p:sp>
        <p:nvSpPr>
          <p:cNvPr id="12" name="Picture Placeholder 10"/>
          <p:cNvSpPr>
            <a:spLocks noGrp="1"/>
          </p:cNvSpPr>
          <p:nvPr>
            <p:ph type="pic" sz="quarter" idx="14"/>
          </p:nvPr>
        </p:nvSpPr>
        <p:spPr>
          <a:xfrm>
            <a:off x="360000" y="3527037"/>
            <a:ext cx="3331862" cy="2340963"/>
          </a:xfrm>
          <a:solidFill>
            <a:srgbClr val="D7DBDD"/>
          </a:solidFill>
        </p:spPr>
        <p:txBody>
          <a:bodyPr/>
          <a:lstStyle>
            <a:lvl1pPr marL="0" indent="0" algn="ctr">
              <a:buNone/>
              <a:defRPr/>
            </a:lvl1pPr>
          </a:lstStyle>
          <a:p>
            <a:r>
              <a:rPr lang="en-US" smtClean="0"/>
              <a:t>Click icon to add picture</a:t>
            </a:r>
            <a:endParaRPr lang="en-AU" dirty="0"/>
          </a:p>
        </p:txBody>
      </p:sp>
      <p:sp>
        <p:nvSpPr>
          <p:cNvPr id="7" name="Content Placeholder 2"/>
          <p:cNvSpPr>
            <a:spLocks noGrp="1"/>
          </p:cNvSpPr>
          <p:nvPr>
            <p:ph idx="1" hasCustomPrompt="1"/>
          </p:nvPr>
        </p:nvSpPr>
        <p:spPr>
          <a:xfrm>
            <a:off x="3986073" y="972000"/>
            <a:ext cx="4797926" cy="48960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DCE36183-5B23-4FAC-B7FE-196E372CDAC7}" type="datetime1">
              <a:rPr lang="en-AU" smtClean="0"/>
              <a:pPr/>
              <a:t>11/11/2014</a:t>
            </a:fld>
            <a:endParaRPr lang="en-AU" dirty="0"/>
          </a:p>
        </p:txBody>
      </p:sp>
      <p:sp>
        <p:nvSpPr>
          <p:cNvPr id="4" name="Footer Placeholder 3"/>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a:xfrm>
            <a:off x="359999" y="82063"/>
            <a:ext cx="8424000" cy="550984"/>
          </a:xfrm>
        </p:spPr>
        <p:txBody>
          <a:bodyPr/>
          <a:lstStyle/>
          <a:p>
            <a:r>
              <a:rPr lang="en-US" smtClean="0"/>
              <a:t>Click to edit Master title style</a:t>
            </a:r>
            <a:endParaRPr lang="en-AU"/>
          </a:p>
        </p:txBody>
      </p:sp>
    </p:spTree>
    <p:extLst>
      <p:ext uri="{BB962C8B-B14F-4D97-AF65-F5344CB8AC3E}">
        <p14:creationId xmlns="" xmlns:p14="http://schemas.microsoft.com/office/powerpoint/2010/main" val="30740624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C4870F-FF23-4EDF-B316-BE38898666AF}" type="datetime1">
              <a:rPr lang="en-AU" smtClean="0"/>
              <a:pPr/>
              <a:t>11/11/2014</a:t>
            </a:fld>
            <a:endParaRPr lang="en-AU" dirty="0"/>
          </a:p>
        </p:txBody>
      </p:sp>
      <p:sp>
        <p:nvSpPr>
          <p:cNvPr id="4" name="Footer Placeholder 3"/>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AU"/>
          </a:p>
        </p:txBody>
      </p:sp>
      <p:sp>
        <p:nvSpPr>
          <p:cNvPr id="7" name="Content Placeholder 6"/>
          <p:cNvSpPr>
            <a:spLocks noGrp="1"/>
          </p:cNvSpPr>
          <p:nvPr>
            <p:ph sz="quarter" idx="16" hasCustomPrompt="1"/>
          </p:nvPr>
        </p:nvSpPr>
        <p:spPr>
          <a:xfrm>
            <a:off x="360000" y="972000"/>
            <a:ext cx="8424000" cy="4896000"/>
          </a:xfrm>
        </p:spPr>
        <p:txBody>
          <a:body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2"/>
          <p:cNvSpPr>
            <a:spLocks noGrp="1"/>
          </p:cNvSpPr>
          <p:nvPr>
            <p:ph type="body" idx="1" hasCustomPrompt="1"/>
          </p:nvPr>
        </p:nvSpPr>
        <p:spPr>
          <a:xfrm>
            <a:off x="363537" y="5884863"/>
            <a:ext cx="8424000" cy="196186"/>
          </a:xfrm>
        </p:spPr>
        <p:txBody>
          <a:bodyPr anchor="b"/>
          <a:lstStyle>
            <a:lvl1pPr marL="0" indent="0">
              <a:lnSpc>
                <a:spcPts val="900"/>
              </a:lnSpc>
              <a:spcBef>
                <a:spcPts val="0"/>
              </a:spcBef>
              <a:spcAft>
                <a:spcPts val="0"/>
              </a:spcAft>
              <a:buNone/>
              <a:defRPr sz="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text</a:t>
            </a:r>
          </a:p>
        </p:txBody>
      </p:sp>
    </p:spTree>
    <p:extLst>
      <p:ext uri="{BB962C8B-B14F-4D97-AF65-F5344CB8AC3E}">
        <p14:creationId xmlns="" xmlns:p14="http://schemas.microsoft.com/office/powerpoint/2010/main" val="40820748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hart + Tex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972000"/>
            <a:ext cx="3333600" cy="48960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8D71DFA8-B1C9-4453-A78A-5ACBCD1CAEBE}" type="datetime1">
              <a:rPr lang="en-AU" smtClean="0"/>
              <a:pPr/>
              <a:t>11/11/2014</a:t>
            </a:fld>
            <a:endParaRPr lang="en-AU" dirty="0"/>
          </a:p>
        </p:txBody>
      </p:sp>
      <p:sp>
        <p:nvSpPr>
          <p:cNvPr id="4" name="Footer Placeholder 3"/>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a:xfrm>
            <a:off x="359999" y="82063"/>
            <a:ext cx="8424000" cy="550984"/>
          </a:xfrm>
        </p:spPr>
        <p:txBody>
          <a:bodyPr/>
          <a:lstStyle/>
          <a:p>
            <a:r>
              <a:rPr lang="en-US" smtClean="0"/>
              <a:t>Click to edit Master title style</a:t>
            </a:r>
            <a:endParaRPr lang="en-AU"/>
          </a:p>
        </p:txBody>
      </p:sp>
      <p:sp>
        <p:nvSpPr>
          <p:cNvPr id="9" name="Content Placeholder 8"/>
          <p:cNvSpPr>
            <a:spLocks noGrp="1"/>
          </p:cNvSpPr>
          <p:nvPr>
            <p:ph sz="quarter" idx="16" hasCustomPrompt="1"/>
          </p:nvPr>
        </p:nvSpPr>
        <p:spPr>
          <a:xfrm>
            <a:off x="3985199" y="972000"/>
            <a:ext cx="4798800" cy="4896000"/>
          </a:xfrm>
        </p:spPr>
        <p:txBody>
          <a:bodyPr/>
          <a:lstStyle>
            <a:lvl1pPr>
              <a:defRPr baseline="0"/>
            </a:lvl1p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2"/>
          <p:cNvSpPr>
            <a:spLocks noGrp="1"/>
          </p:cNvSpPr>
          <p:nvPr>
            <p:ph type="body" idx="17" hasCustomPrompt="1"/>
          </p:nvPr>
        </p:nvSpPr>
        <p:spPr>
          <a:xfrm>
            <a:off x="363537" y="5884863"/>
            <a:ext cx="8424000" cy="196186"/>
          </a:xfrm>
        </p:spPr>
        <p:txBody>
          <a:bodyPr anchor="b"/>
          <a:lstStyle>
            <a:lvl1pPr marL="0" indent="0">
              <a:lnSpc>
                <a:spcPts val="900"/>
              </a:lnSpc>
              <a:spcBef>
                <a:spcPts val="0"/>
              </a:spcBef>
              <a:spcAft>
                <a:spcPts val="0"/>
              </a:spcAft>
              <a:buNone/>
              <a:defRPr sz="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text</a:t>
            </a:r>
          </a:p>
        </p:txBody>
      </p:sp>
    </p:spTree>
    <p:extLst>
      <p:ext uri="{BB962C8B-B14F-4D97-AF65-F5344CB8AC3E}">
        <p14:creationId xmlns="" xmlns:p14="http://schemas.microsoft.com/office/powerpoint/2010/main" val="3212035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harts + Tex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972000"/>
            <a:ext cx="3333600" cy="48960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DE1E4EEF-2FB3-4F5E-BE7E-61D8F1361898}" type="datetime1">
              <a:rPr lang="en-AU" smtClean="0"/>
              <a:pPr/>
              <a:t>11/11/2014</a:t>
            </a:fld>
            <a:endParaRPr lang="en-AU" dirty="0"/>
          </a:p>
        </p:txBody>
      </p:sp>
      <p:sp>
        <p:nvSpPr>
          <p:cNvPr id="4" name="Footer Placeholder 3"/>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a:xfrm>
            <a:off x="359999" y="82063"/>
            <a:ext cx="8424000" cy="550984"/>
          </a:xfrm>
        </p:spPr>
        <p:txBody>
          <a:bodyPr/>
          <a:lstStyle/>
          <a:p>
            <a:r>
              <a:rPr lang="en-US" smtClean="0"/>
              <a:t>Click to edit Master title style</a:t>
            </a:r>
            <a:endParaRPr lang="en-AU"/>
          </a:p>
        </p:txBody>
      </p:sp>
      <p:sp>
        <p:nvSpPr>
          <p:cNvPr id="9" name="Content Placeholder 8"/>
          <p:cNvSpPr>
            <a:spLocks noGrp="1"/>
          </p:cNvSpPr>
          <p:nvPr>
            <p:ph sz="quarter" idx="17" hasCustomPrompt="1"/>
          </p:nvPr>
        </p:nvSpPr>
        <p:spPr>
          <a:xfrm>
            <a:off x="3985199" y="972000"/>
            <a:ext cx="4798800" cy="2340000"/>
          </a:xfrm>
        </p:spPr>
        <p:txBody>
          <a:body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Content Placeholder 10"/>
          <p:cNvSpPr>
            <a:spLocks noGrp="1"/>
          </p:cNvSpPr>
          <p:nvPr>
            <p:ph sz="quarter" idx="18" hasCustomPrompt="1"/>
          </p:nvPr>
        </p:nvSpPr>
        <p:spPr>
          <a:xfrm>
            <a:off x="3985199" y="3528000"/>
            <a:ext cx="4798800" cy="2340000"/>
          </a:xfrm>
        </p:spPr>
        <p:txBody>
          <a:body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2"/>
          <p:cNvSpPr>
            <a:spLocks noGrp="1"/>
          </p:cNvSpPr>
          <p:nvPr>
            <p:ph type="body" idx="19" hasCustomPrompt="1"/>
          </p:nvPr>
        </p:nvSpPr>
        <p:spPr>
          <a:xfrm>
            <a:off x="363537" y="5884863"/>
            <a:ext cx="8424000" cy="196186"/>
          </a:xfrm>
        </p:spPr>
        <p:txBody>
          <a:bodyPr anchor="b"/>
          <a:lstStyle>
            <a:lvl1pPr marL="0" indent="0">
              <a:lnSpc>
                <a:spcPts val="900"/>
              </a:lnSpc>
              <a:spcBef>
                <a:spcPts val="0"/>
              </a:spcBef>
              <a:spcAft>
                <a:spcPts val="0"/>
              </a:spcAft>
              <a:buNone/>
              <a:defRPr sz="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text</a:t>
            </a:r>
          </a:p>
        </p:txBody>
      </p:sp>
    </p:spTree>
    <p:extLst>
      <p:ext uri="{BB962C8B-B14F-4D97-AF65-F5344CB8AC3E}">
        <p14:creationId xmlns="" xmlns:p14="http://schemas.microsoft.com/office/powerpoint/2010/main" val="710664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2D2DA-2833-4EDC-93E0-8D342F29F3C0}" type="datetime1">
              <a:rPr lang="en-AU" smtClean="0"/>
              <a:pPr/>
              <a:t>11/11/2014</a:t>
            </a:fld>
            <a:endParaRPr lang="en-AU" dirty="0"/>
          </a:p>
        </p:txBody>
      </p:sp>
      <p:sp>
        <p:nvSpPr>
          <p:cNvPr id="5" name="Footer Placeholder 4"/>
          <p:cNvSpPr>
            <a:spLocks noGrp="1"/>
          </p:cNvSpPr>
          <p:nvPr>
            <p:ph type="ftr" sz="quarter" idx="11"/>
          </p:nvPr>
        </p:nvSpPr>
        <p:spPr/>
        <p:txBody>
          <a:bodyPr/>
          <a:lstStyle/>
          <a:p>
            <a:r>
              <a:rPr lang="en-AU" smtClean="0"/>
              <a:t>Go to Insert &gt; Header and Footer to add presentation title here DD MM YYYY</a:t>
            </a:r>
            <a:endParaRPr lang="en-AU" dirty="0"/>
          </a:p>
        </p:txBody>
      </p:sp>
      <p:sp>
        <p:nvSpPr>
          <p:cNvPr id="9" name="Slide Number Placeholder 8"/>
          <p:cNvSpPr>
            <a:spLocks noGrp="1"/>
          </p:cNvSpPr>
          <p:nvPr>
            <p:ph type="sldNum" sz="quarter" idx="12"/>
          </p:nvPr>
        </p:nvSpPr>
        <p:spPr/>
        <p:txBody>
          <a:bodyPr/>
          <a:lstStyle/>
          <a:p>
            <a:fld id="{9F8B2DE2-7C6A-4848-B660-DBF97EFE9FA4}"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 xmlns:p14="http://schemas.microsoft.com/office/powerpoint/2010/main" val="25461836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extLst>
              <p:ext uri="{D42A27DB-BD31-4B8C-83A1-F6EECF244321}">
                <p14:modId xmlns="" xmlns:p14="http://schemas.microsoft.com/office/powerpoint/2010/main" val="2119801878"/>
              </p:ext>
            </p:extLst>
          </p:nvPr>
        </p:nvGraphicFramePr>
        <p:xfrm>
          <a:off x="1588" y="1588"/>
          <a:ext cx="1587" cy="1587"/>
        </p:xfrm>
        <a:graphic>
          <a:graphicData uri="http://schemas.openxmlformats.org/presentationml/2006/ole">
            <p:oleObj spid="_x0000_s1080" name="think-cell Slide" r:id="rId15" imgW="360" imgH="360" progId="">
              <p:embed/>
            </p:oleObj>
          </a:graphicData>
        </a:graphic>
      </p:graphicFrame>
      <p:pic>
        <p:nvPicPr>
          <p:cNvPr id="11" name="Picture 10" descr="PowerPoint Background Template 2014 Content_4by3.png"/>
          <p:cNvPicPr>
            <a:picLocks noChangeAspect="1"/>
          </p:cNvPicPr>
          <p:nvPr/>
        </p:nvPicPr>
        <p:blipFill>
          <a:blip r:embed="rId16" cstate="print"/>
          <a:stretch>
            <a:fillRect/>
          </a:stretch>
        </p:blipFill>
        <p:spPr>
          <a:xfrm>
            <a:off x="1" y="0"/>
            <a:ext cx="9143997" cy="6857997"/>
          </a:xfrm>
          <a:prstGeom prst="rect">
            <a:avLst/>
          </a:prstGeom>
        </p:spPr>
      </p:pic>
      <p:sp>
        <p:nvSpPr>
          <p:cNvPr id="2" name="Title Placeholder 1"/>
          <p:cNvSpPr>
            <a:spLocks noGrp="1"/>
          </p:cNvSpPr>
          <p:nvPr>
            <p:ph type="title"/>
          </p:nvPr>
        </p:nvSpPr>
        <p:spPr>
          <a:xfrm>
            <a:off x="359999" y="82063"/>
            <a:ext cx="8424000" cy="550984"/>
          </a:xfrm>
          <a:prstGeom prst="rect">
            <a:avLst/>
          </a:prstGeom>
          <a:noFill/>
        </p:spPr>
        <p:txBody>
          <a:bodyPr vert="horz" wrap="square" lIns="0" tIns="0" rIns="216000" bIns="0" rtlCol="0" anchor="b" anchorCtr="0">
            <a:noAutofit/>
          </a:bodyPr>
          <a:lstStyle/>
          <a:p>
            <a:pPr marL="0" lvl="0" indent="0">
              <a:spcBef>
                <a:spcPts val="0"/>
              </a:spcBef>
              <a:spcAft>
                <a:spcPts val="0"/>
              </a:spcAft>
              <a:buClr>
                <a:srgbClr val="003366"/>
              </a:buClr>
              <a:buSzPct val="100000"/>
              <a:buFont typeface="+mj-lt"/>
            </a:pPr>
            <a:r>
              <a:rPr lang="en-US" dirty="0" smtClean="0"/>
              <a:t>Click to add heading</a:t>
            </a:r>
            <a:endParaRPr lang="en-US" dirty="0"/>
          </a:p>
        </p:txBody>
      </p:sp>
      <p:sp>
        <p:nvSpPr>
          <p:cNvPr id="3" name="Text Placeholder 2"/>
          <p:cNvSpPr>
            <a:spLocks noGrp="1"/>
          </p:cNvSpPr>
          <p:nvPr>
            <p:ph type="body" idx="1"/>
          </p:nvPr>
        </p:nvSpPr>
        <p:spPr>
          <a:xfrm>
            <a:off x="359997" y="972000"/>
            <a:ext cx="8424000" cy="4896000"/>
          </a:xfrm>
          <a:prstGeom prst="rect">
            <a:avLst/>
          </a:prstGeom>
        </p:spPr>
        <p:txBody>
          <a:bodyPr vert="horz" wrap="square" lIns="0" tIns="0" rIns="0" bIns="0" rtlCol="0">
            <a:no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Footer Placeholder 3"/>
          <p:cNvSpPr>
            <a:spLocks noGrp="1"/>
          </p:cNvSpPr>
          <p:nvPr>
            <p:ph type="ftr" sz="quarter" idx="3"/>
          </p:nvPr>
        </p:nvSpPr>
        <p:spPr>
          <a:xfrm>
            <a:off x="2309445" y="6564487"/>
            <a:ext cx="6117226" cy="152836"/>
          </a:xfrm>
          <a:prstGeom prst="rect">
            <a:avLst/>
          </a:prstGeom>
        </p:spPr>
        <p:txBody>
          <a:bodyPr vert="horz" lIns="0" tIns="0" rIns="0" bIns="0" rtlCol="0" anchor="b" anchorCtr="0"/>
          <a:lstStyle>
            <a:lvl1pPr algn="r">
              <a:defRPr sz="700">
                <a:solidFill>
                  <a:schemeClr val="tx1"/>
                </a:solidFill>
              </a:defRPr>
            </a:lvl1pPr>
          </a:lstStyle>
          <a:p>
            <a:r>
              <a:rPr lang="en-AU" dirty="0" smtClean="0"/>
              <a:t>Go to Insert &gt; Header and Footer to add presentation title here DD MM YYYY</a:t>
            </a:r>
            <a:endParaRPr lang="en-AU" dirty="0"/>
          </a:p>
        </p:txBody>
      </p:sp>
      <p:sp>
        <p:nvSpPr>
          <p:cNvPr id="6" name="Date Placeholder 5"/>
          <p:cNvSpPr>
            <a:spLocks noGrp="1"/>
          </p:cNvSpPr>
          <p:nvPr>
            <p:ph type="dt" sz="half" idx="2"/>
          </p:nvPr>
        </p:nvSpPr>
        <p:spPr>
          <a:xfrm>
            <a:off x="7960119" y="6400364"/>
            <a:ext cx="834129" cy="154800"/>
          </a:xfrm>
          <a:prstGeom prst="rect">
            <a:avLst/>
          </a:prstGeom>
        </p:spPr>
        <p:txBody>
          <a:bodyPr vert="horz" lIns="0" tIns="0" rIns="0" bIns="0" rtlCol="0" anchor="b" anchorCtr="0"/>
          <a:lstStyle>
            <a:lvl1pPr algn="r">
              <a:defRPr lang="en-AU" sz="700" smtClean="0">
                <a:solidFill>
                  <a:schemeClr val="tx1"/>
                </a:solidFill>
              </a:defRPr>
            </a:lvl1pPr>
          </a:lstStyle>
          <a:p>
            <a:fld id="{F90AD1DA-718E-4670-A1D8-BCFC49C60284}" type="datetime1">
              <a:rPr lang="en-AU" smtClean="0"/>
              <a:pPr/>
              <a:t>11/11/2014</a:t>
            </a:fld>
            <a:endParaRPr lang="en-AU" dirty="0"/>
          </a:p>
        </p:txBody>
      </p:sp>
      <p:sp>
        <p:nvSpPr>
          <p:cNvPr id="5" name="Slide Number Placeholder 4"/>
          <p:cNvSpPr>
            <a:spLocks noGrp="1"/>
          </p:cNvSpPr>
          <p:nvPr>
            <p:ph type="sldNum" sz="quarter" idx="4"/>
          </p:nvPr>
        </p:nvSpPr>
        <p:spPr>
          <a:xfrm>
            <a:off x="8506248" y="6569856"/>
            <a:ext cx="288000" cy="153988"/>
          </a:xfrm>
          <a:prstGeom prst="rect">
            <a:avLst/>
          </a:prstGeom>
        </p:spPr>
        <p:txBody>
          <a:bodyPr vert="horz" lIns="0" tIns="0" rIns="0" bIns="0" rtlCol="0" anchor="b" anchorCtr="0"/>
          <a:lstStyle>
            <a:lvl1pPr algn="r">
              <a:defRPr sz="1000" b="0">
                <a:solidFill>
                  <a:schemeClr val="tx1"/>
                </a:solidFill>
              </a:defRPr>
            </a:lvl1pPr>
          </a:lstStyle>
          <a:p>
            <a:fld id="{9F8B2DE2-7C6A-4848-B660-DBF97EFE9FA4}" type="slidenum">
              <a:rPr lang="en-US" smtClean="0"/>
              <a:pPr/>
              <a:t>‹#›</a:t>
            </a:fld>
            <a:endParaRPr lang="en-US" dirty="0"/>
          </a:p>
        </p:txBody>
      </p:sp>
    </p:spTree>
    <p:extLst>
      <p:ext uri="{BB962C8B-B14F-4D97-AF65-F5344CB8AC3E}">
        <p14:creationId xmlns="" xmlns:p14="http://schemas.microsoft.com/office/powerpoint/2010/main" val="1747022930"/>
      </p:ext>
    </p:extLst>
  </p:cSld>
  <p:clrMap bg1="lt1" tx1="dk1" bg2="lt2" tx2="dk2" accent1="accent1" accent2="accent2" accent3="accent3" accent4="accent4" accent5="accent5" accent6="accent6" hlink="hlink" folHlink="folHlink"/>
  <p:sldLayoutIdLst>
    <p:sldLayoutId id="2147483724" r:id="rId1"/>
    <p:sldLayoutId id="2147483729" r:id="rId2"/>
    <p:sldLayoutId id="2147483743" r:id="rId3"/>
    <p:sldLayoutId id="2147483731" r:id="rId4"/>
    <p:sldLayoutId id="2147483732" r:id="rId5"/>
    <p:sldLayoutId id="2147483742" r:id="rId6"/>
    <p:sldLayoutId id="2147483733" r:id="rId7"/>
    <p:sldLayoutId id="2147483734" r:id="rId8"/>
    <p:sldLayoutId id="2147483741" r:id="rId9"/>
    <p:sldLayoutId id="2147483735" r:id="rId10"/>
    <p:sldLayoutId id="2147483744" r:id="rId11"/>
    <p:sldLayoutId id="2147483745" r:id="rId12"/>
  </p:sldLayoutIdLst>
  <p:timing>
    <p:tnLst>
      <p:par>
        <p:cTn id="1" dur="indefinite" restart="never" nodeType="tmRoot"/>
      </p:par>
    </p:tnLst>
  </p:timing>
  <p:hf hdr="0" ftr="0" dt="0"/>
  <p:txStyles>
    <p:titleStyle>
      <a:lvl1pPr algn="l" defTabSz="457200" rtl="0" eaLnBrk="1" latinLnBrk="0" hangingPunct="1">
        <a:lnSpc>
          <a:spcPts val="2100"/>
        </a:lnSpc>
        <a:spcBef>
          <a:spcPct val="0"/>
        </a:spcBef>
        <a:buNone/>
        <a:defRPr lang="en-US" sz="2000" b="1" i="0" kern="1200" cap="none" spc="0" baseline="0" dirty="0">
          <a:solidFill>
            <a:schemeClr val="tx1"/>
          </a:solidFill>
          <a:latin typeface="+mj-lt"/>
          <a:ea typeface="+mn-ea"/>
          <a:cs typeface="+mn-cs"/>
        </a:defRPr>
      </a:lvl1pPr>
    </p:titleStyle>
    <p:bodyStyle>
      <a:lvl1pPr marL="176213" indent="-176213" algn="l" defTabSz="457200" rtl="0" eaLnBrk="1" latinLnBrk="0" hangingPunct="1">
        <a:spcBef>
          <a:spcPts val="800"/>
        </a:spcBef>
        <a:spcAft>
          <a:spcPts val="400"/>
        </a:spcAft>
        <a:buClr>
          <a:schemeClr val="accent1"/>
        </a:buClr>
        <a:buSzPct val="100000"/>
        <a:buFont typeface="Wingdings" panose="05000000000000000000" pitchFamily="2" charset="2"/>
        <a:buChar char="§"/>
        <a:defRPr sz="1600" kern="1200">
          <a:solidFill>
            <a:srgbClr val="30383B"/>
          </a:solidFill>
          <a:latin typeface="+mn-lt"/>
          <a:ea typeface="+mn-ea"/>
          <a:cs typeface="+mn-cs"/>
        </a:defRPr>
      </a:lvl1pPr>
      <a:lvl2pPr marL="363538" indent="-187325" algn="l" defTabSz="457200" rtl="0" eaLnBrk="1" latinLnBrk="0" hangingPunct="1">
        <a:spcBef>
          <a:spcPts val="0"/>
        </a:spcBef>
        <a:spcAft>
          <a:spcPts val="400"/>
        </a:spcAft>
        <a:buClr>
          <a:schemeClr val="accent1"/>
        </a:buClr>
        <a:buFont typeface="Arial" panose="020B0604020202020204" pitchFamily="34" charset="0"/>
        <a:buChar char="-"/>
        <a:defRPr sz="1400" kern="1200">
          <a:solidFill>
            <a:srgbClr val="30383B"/>
          </a:solidFill>
          <a:latin typeface="+mn-lt"/>
          <a:ea typeface="+mn-ea"/>
          <a:cs typeface="+mn-cs"/>
        </a:defRPr>
      </a:lvl2pPr>
      <a:lvl3pPr marL="539750" indent="-176213" algn="l" defTabSz="457200" rtl="0" eaLnBrk="1" latinLnBrk="0" hangingPunct="1">
        <a:spcBef>
          <a:spcPts val="0"/>
        </a:spcBef>
        <a:spcAft>
          <a:spcPts val="400"/>
        </a:spcAft>
        <a:buClr>
          <a:schemeClr val="accent1"/>
        </a:buClr>
        <a:buSzPct val="100000"/>
        <a:buFont typeface="Arial" panose="020B0604020202020204" pitchFamily="34" charset="0"/>
        <a:buChar char="-"/>
        <a:defRPr sz="1400" kern="1200">
          <a:solidFill>
            <a:srgbClr val="30383B"/>
          </a:solidFill>
          <a:latin typeface="+mn-lt"/>
          <a:ea typeface="+mn-ea"/>
          <a:cs typeface="+mn-cs"/>
        </a:defRPr>
      </a:lvl3pPr>
      <a:lvl4pPr marL="714375" indent="-174625" algn="l" defTabSz="457200" rtl="0" eaLnBrk="1" latinLnBrk="0" hangingPunct="1">
        <a:spcBef>
          <a:spcPts val="0"/>
        </a:spcBef>
        <a:spcAft>
          <a:spcPts val="400"/>
        </a:spcAft>
        <a:buClr>
          <a:schemeClr val="accent1"/>
        </a:buClr>
        <a:buFont typeface="Arial" panose="020B0604020202020204" pitchFamily="34" charset="0"/>
        <a:buChar char="-"/>
        <a:defRPr sz="1400" kern="1200">
          <a:solidFill>
            <a:srgbClr val="30383B"/>
          </a:solidFill>
          <a:latin typeface="+mn-lt"/>
          <a:ea typeface="+mn-ea"/>
          <a:cs typeface="+mn-cs"/>
        </a:defRPr>
      </a:lvl4pPr>
      <a:lvl5pPr marL="903288" indent="-188913" algn="l" defTabSz="457200" rtl="0" eaLnBrk="1" latinLnBrk="0" hangingPunct="1">
        <a:spcBef>
          <a:spcPts val="0"/>
        </a:spcBef>
        <a:spcAft>
          <a:spcPts val="400"/>
        </a:spcAft>
        <a:buClr>
          <a:schemeClr val="accent1"/>
        </a:buClr>
        <a:buFont typeface="Arial" panose="020B0604020202020204" pitchFamily="34" charset="0"/>
        <a:buChar char="-"/>
        <a:defRPr sz="1400" kern="1200">
          <a:solidFill>
            <a:srgbClr val="30383B"/>
          </a:solidFill>
          <a:latin typeface="+mn-lt"/>
          <a:ea typeface="+mn-ea"/>
          <a:cs typeface="+mn-cs"/>
        </a:defRPr>
      </a:lvl5pPr>
      <a:lvl6pPr marL="1077913" indent="-174625" algn="l" defTabSz="457200" rtl="0" eaLnBrk="1" latinLnBrk="0" hangingPunct="1">
        <a:spcBef>
          <a:spcPts val="0"/>
        </a:spcBef>
        <a:spcAft>
          <a:spcPts val="400"/>
        </a:spcAft>
        <a:buClr>
          <a:schemeClr val="accent1"/>
        </a:buClr>
        <a:buFont typeface="Arial" panose="020B0604020202020204" pitchFamily="34" charset="0"/>
        <a:buChar char="-"/>
        <a:defRPr sz="1400" kern="1200">
          <a:solidFill>
            <a:srgbClr val="30383B"/>
          </a:solidFill>
          <a:latin typeface="+mn-lt"/>
          <a:ea typeface="+mn-ea"/>
          <a:cs typeface="+mn-cs"/>
        </a:defRPr>
      </a:lvl6pPr>
      <a:lvl7pPr marL="1254125" indent="-176213" algn="l" defTabSz="457200" rtl="0" eaLnBrk="1" latinLnBrk="0" hangingPunct="1">
        <a:spcBef>
          <a:spcPts val="0"/>
        </a:spcBef>
        <a:spcAft>
          <a:spcPts val="400"/>
        </a:spcAft>
        <a:buClr>
          <a:schemeClr val="accent1"/>
        </a:buClr>
        <a:buFont typeface="Arial" panose="020B0604020202020204" pitchFamily="34" charset="0"/>
        <a:buChar char="-"/>
        <a:defRPr sz="1400" kern="1200">
          <a:solidFill>
            <a:srgbClr val="30383B"/>
          </a:solidFill>
          <a:latin typeface="+mn-lt"/>
          <a:ea typeface="+mn-ea"/>
          <a:cs typeface="+mn-cs"/>
        </a:defRPr>
      </a:lvl7pPr>
      <a:lvl8pPr marL="1430338" indent="-176213" algn="l" defTabSz="457200" rtl="0" eaLnBrk="1" latinLnBrk="0" hangingPunct="1">
        <a:spcBef>
          <a:spcPts val="0"/>
        </a:spcBef>
        <a:spcAft>
          <a:spcPts val="400"/>
        </a:spcAft>
        <a:buClr>
          <a:schemeClr val="accent1"/>
        </a:buClr>
        <a:buFont typeface="Arial" panose="020B0604020202020204" pitchFamily="34" charset="0"/>
        <a:buChar char="-"/>
        <a:defRPr sz="1400" kern="1200" baseline="0">
          <a:solidFill>
            <a:srgbClr val="30383B"/>
          </a:solidFill>
          <a:latin typeface="+mn-lt"/>
          <a:ea typeface="+mn-ea"/>
          <a:cs typeface="+mn-cs"/>
        </a:defRPr>
      </a:lvl8pPr>
      <a:lvl9pPr marL="1617663" indent="-187325" algn="l" defTabSz="457200" rtl="0" eaLnBrk="1" latinLnBrk="0" hangingPunct="1">
        <a:spcBef>
          <a:spcPts val="0"/>
        </a:spcBef>
        <a:spcAft>
          <a:spcPts val="400"/>
        </a:spcAft>
        <a:buClr>
          <a:schemeClr val="accent1"/>
        </a:buClr>
        <a:buFont typeface="Arial" panose="020B0604020202020204" pitchFamily="34" charset="0"/>
        <a:buChar char="-"/>
        <a:defRPr sz="1400" kern="1200" baseline="0">
          <a:solidFill>
            <a:srgbClr val="30383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file:///\\Esyd16\SIGNMGR\ES-201010_Amelia-Joyner_html.jp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uact=8&amp;ved=0CAcQjRw&amp;url=http://theenergycollective.com/mary-lyman/309346/how-us-energy-renaissance-and-infrastructure-build-out-benefits-american-household&amp;ei=uDVYVPeBFInj8AXK5ILQCg&amp;bvm=bv.78677474,d.dGc&amp;psig=AFQjCNHNUU2-8P66FuE-Ziq_2vIZn1wAnw&amp;ust=1415153450662766"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t>EFIC &amp; the path to 2020</a:t>
            </a:r>
          </a:p>
        </p:txBody>
      </p:sp>
      <p:sp>
        <p:nvSpPr>
          <p:cNvPr id="3" name="Text Placeholder 2"/>
          <p:cNvSpPr>
            <a:spLocks noGrp="1"/>
          </p:cNvSpPr>
          <p:nvPr>
            <p:ph type="body" sz="quarter" idx="11"/>
          </p:nvPr>
        </p:nvSpPr>
        <p:spPr/>
        <p:txBody>
          <a:bodyPr/>
          <a:lstStyle/>
          <a:p>
            <a:r>
              <a:rPr lang="en-AU" dirty="0" smtClean="0"/>
              <a:t>Andrew Hunter, Managing Director &amp; CEO </a:t>
            </a:r>
            <a:endParaRPr lang="en-AU" dirty="0"/>
          </a:p>
        </p:txBody>
      </p:sp>
      <p:sp>
        <p:nvSpPr>
          <p:cNvPr id="13" name="Text Placeholder 12"/>
          <p:cNvSpPr>
            <a:spLocks noGrp="1"/>
          </p:cNvSpPr>
          <p:nvPr>
            <p:ph type="body" sz="quarter" idx="12"/>
          </p:nvPr>
        </p:nvSpPr>
        <p:spPr/>
        <p:txBody>
          <a:bodyPr/>
          <a:lstStyle/>
          <a:p>
            <a:r>
              <a:rPr lang="en-AU" dirty="0" smtClean="0"/>
              <a:t>AEBF Annual Meeting, 17 November 2014</a:t>
            </a:r>
            <a:endParaRPr lang="en-AU" dirty="0"/>
          </a:p>
        </p:txBody>
      </p:sp>
    </p:spTree>
    <p:extLst>
      <p:ext uri="{BB962C8B-B14F-4D97-AF65-F5344CB8AC3E}">
        <p14:creationId xmlns="" xmlns:p14="http://schemas.microsoft.com/office/powerpoint/2010/main" val="159185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buNone/>
            </a:pPr>
            <a:r>
              <a:rPr lang="en-AU" sz="1600" b="1" dirty="0" smtClean="0"/>
              <a:t>EFIC – Our Focus</a:t>
            </a:r>
          </a:p>
          <a:p>
            <a:pPr marL="0" lvl="1" indent="0">
              <a:buNone/>
            </a:pPr>
            <a:endParaRPr lang="en-AU" sz="1600" dirty="0" smtClean="0"/>
          </a:p>
          <a:p>
            <a:pPr marL="0" lvl="1" indent="0">
              <a:buNone/>
            </a:pPr>
            <a:r>
              <a:rPr lang="en-AU" sz="1600" dirty="0" smtClean="0"/>
              <a:t>Doing more for SMEs </a:t>
            </a:r>
          </a:p>
          <a:p>
            <a:pPr lvl="1"/>
            <a:r>
              <a:rPr lang="en-AU" sz="1600" dirty="0"/>
              <a:t>M</a:t>
            </a:r>
            <a:r>
              <a:rPr lang="en-AU" sz="1600" dirty="0" smtClean="0"/>
              <a:t>ore </a:t>
            </a:r>
            <a:r>
              <a:rPr lang="en-AU" sz="1600" dirty="0"/>
              <a:t>flexible </a:t>
            </a:r>
            <a:r>
              <a:rPr lang="en-AU" sz="1600" dirty="0" smtClean="0"/>
              <a:t>direct lending arrangements </a:t>
            </a:r>
          </a:p>
          <a:p>
            <a:pPr lvl="1"/>
            <a:r>
              <a:rPr lang="en-AU" sz="1600" dirty="0" smtClean="0"/>
              <a:t>Expanding access to services </a:t>
            </a:r>
            <a:r>
              <a:rPr lang="en-AU" sz="1600" dirty="0"/>
              <a:t>for “small” </a:t>
            </a:r>
            <a:r>
              <a:rPr lang="en-AU" sz="1600" dirty="0" smtClean="0"/>
              <a:t>SMEs</a:t>
            </a:r>
          </a:p>
          <a:p>
            <a:pPr lvl="1"/>
            <a:r>
              <a:rPr lang="en-AU" sz="1600" dirty="0"/>
              <a:t>S</a:t>
            </a:r>
            <a:r>
              <a:rPr lang="en-AU" sz="1600" dirty="0" smtClean="0"/>
              <a:t>upporting </a:t>
            </a:r>
            <a:r>
              <a:rPr lang="en-AU" sz="1600" dirty="0"/>
              <a:t>overseas direct </a:t>
            </a:r>
            <a:r>
              <a:rPr lang="en-AU" sz="1600" dirty="0" smtClean="0"/>
              <a:t>investment</a:t>
            </a:r>
          </a:p>
          <a:p>
            <a:pPr lvl="1"/>
            <a:r>
              <a:rPr lang="en-AU" sz="1600" dirty="0" smtClean="0"/>
              <a:t>Simplifying execution and documentation processes</a:t>
            </a:r>
            <a:endParaRPr lang="en-AU" sz="1600" dirty="0"/>
          </a:p>
          <a:p>
            <a:pPr lvl="1"/>
            <a:endParaRPr lang="en-AU" sz="1600" dirty="0" smtClean="0"/>
          </a:p>
          <a:p>
            <a:pPr marL="0" lvl="1" indent="0">
              <a:buNone/>
            </a:pPr>
            <a:r>
              <a:rPr lang="en-AU" sz="1600" dirty="0" smtClean="0"/>
              <a:t>Non-SME support:</a:t>
            </a:r>
          </a:p>
          <a:p>
            <a:pPr marL="358775" lvl="2"/>
            <a:r>
              <a:rPr lang="en-AU" sz="1600" dirty="0" smtClean="0"/>
              <a:t>Frontier and emerging market focus (although not exclusively)</a:t>
            </a:r>
          </a:p>
          <a:p>
            <a:pPr marL="358775" lvl="2"/>
            <a:r>
              <a:rPr lang="en-AU" sz="1600" dirty="0" smtClean="0"/>
              <a:t>Project finance, Australian content including – SME participation  </a:t>
            </a:r>
          </a:p>
          <a:p>
            <a:pPr lvl="1">
              <a:buNone/>
            </a:pPr>
            <a:endParaRPr lang="en-AU" sz="1600" b="1" dirty="0"/>
          </a:p>
          <a:p>
            <a:pPr lvl="1"/>
            <a:endParaRPr lang="en-AU" sz="1600" b="1" dirty="0">
              <a:solidFill>
                <a:srgbClr val="2F373A"/>
              </a:solidFill>
              <a:latin typeface="Arial" pitchFamily="34" charset="0"/>
              <a:cs typeface="Arial" pitchFamily="34" charset="0"/>
            </a:endParaRPr>
          </a:p>
          <a:p>
            <a:endParaRPr lang="en-AU" dirty="0"/>
          </a:p>
        </p:txBody>
      </p:sp>
      <p:sp>
        <p:nvSpPr>
          <p:cNvPr id="3" name="Title 2"/>
          <p:cNvSpPr>
            <a:spLocks noGrp="1"/>
          </p:cNvSpPr>
          <p:nvPr>
            <p:ph type="title"/>
          </p:nvPr>
        </p:nvSpPr>
        <p:spPr/>
        <p:txBody>
          <a:bodyPr/>
          <a:lstStyle/>
          <a:p>
            <a:r>
              <a:rPr lang="en-AU" dirty="0" smtClean="0"/>
              <a:t>What lies ahead? Towards 2020</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363" y="303651"/>
            <a:ext cx="8424862" cy="307777"/>
          </a:xfrm>
          <a:prstGeom prst="rect">
            <a:avLst/>
          </a:prstGeom>
        </p:spPr>
        <p:txBody>
          <a:bodyPr wrap="square" lIns="0" tIns="0" rIns="0" bIns="0">
            <a:spAutoFit/>
          </a:bodyPr>
          <a:lstStyle/>
          <a:p>
            <a:pPr lvl="0" defTabSz="866775" fontAlgn="base">
              <a:spcBef>
                <a:spcPct val="0"/>
              </a:spcBef>
              <a:spcAft>
                <a:spcPts val="400"/>
              </a:spcAft>
            </a:pPr>
            <a:r>
              <a:rPr lang="en-AU" sz="2000" b="1" dirty="0" smtClean="0">
                <a:latin typeface="Arial" pitchFamily="34" charset="0"/>
                <a:cs typeface="Arial" pitchFamily="34" charset="0"/>
              </a:rPr>
              <a:t>Challenges for future growth </a:t>
            </a:r>
          </a:p>
        </p:txBody>
      </p:sp>
      <p:graphicFrame>
        <p:nvGraphicFramePr>
          <p:cNvPr id="3" name="Diagram 2"/>
          <p:cNvGraphicFramePr/>
          <p:nvPr/>
        </p:nvGraphicFramePr>
        <p:xfrm>
          <a:off x="1234265" y="949325"/>
          <a:ext cx="6696000" cy="48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b="1" dirty="0" smtClean="0"/>
              <a:t>Efic continues to change over time – responding to movements in the “market gap” and reflecting the changing nature of international business</a:t>
            </a:r>
          </a:p>
          <a:p>
            <a:r>
              <a:rPr lang="en-AU" b="1" dirty="0" smtClean="0"/>
              <a:t>The role of ECAs is being challenged. But, ECAs remain relevant and effective in addressing market failures:</a:t>
            </a:r>
          </a:p>
          <a:p>
            <a:pPr lvl="1"/>
            <a:r>
              <a:rPr lang="en-AU" sz="1600" dirty="0" smtClean="0"/>
              <a:t>Importance of capacity to respond to crises</a:t>
            </a:r>
          </a:p>
          <a:p>
            <a:pPr lvl="1"/>
            <a:r>
              <a:rPr lang="en-AU" sz="1600" dirty="0" smtClean="0"/>
              <a:t>Financing the infrastructure our region needs to grow</a:t>
            </a:r>
          </a:p>
          <a:p>
            <a:pPr lvl="1"/>
            <a:r>
              <a:rPr lang="en-AU" sz="1600" dirty="0" smtClean="0"/>
              <a:t>Responding to changing nature of international business</a:t>
            </a:r>
          </a:p>
          <a:p>
            <a:pPr lvl="2"/>
            <a:r>
              <a:rPr lang="en-AU" sz="1600" dirty="0" smtClean="0"/>
              <a:t>Greater participation by SMEs</a:t>
            </a:r>
          </a:p>
          <a:p>
            <a:pPr lvl="2"/>
            <a:r>
              <a:rPr lang="en-AU" sz="1600" dirty="0" smtClean="0"/>
              <a:t>Supply chains </a:t>
            </a:r>
          </a:p>
          <a:p>
            <a:pPr lvl="2"/>
            <a:r>
              <a:rPr lang="en-AU" sz="1600" dirty="0" smtClean="0"/>
              <a:t>Overseas direct investment</a:t>
            </a:r>
          </a:p>
          <a:p>
            <a:pPr lvl="2"/>
            <a:endParaRPr lang="en-AU" sz="1600" dirty="0"/>
          </a:p>
          <a:p>
            <a:pPr marL="182563" lvl="2" indent="-182563">
              <a:buFont typeface="Wingdings" pitchFamily="2" charset="2"/>
              <a:buChar char="§"/>
            </a:pPr>
            <a:r>
              <a:rPr lang="en-AU" sz="1600" b="1" dirty="0" smtClean="0"/>
              <a:t>We face some challenges: capacity, channel management, how to measure success, international frameworks</a:t>
            </a:r>
          </a:p>
          <a:p>
            <a:pPr marL="182563" lvl="2" indent="-182563">
              <a:buNone/>
            </a:pPr>
            <a:endParaRPr lang="en-AU" sz="1600" b="1" dirty="0" smtClean="0"/>
          </a:p>
          <a:p>
            <a:pPr marL="182563" lvl="2" indent="-182563">
              <a:buFont typeface="Wingdings" pitchFamily="2" charset="2"/>
              <a:buChar char="§"/>
            </a:pPr>
            <a:r>
              <a:rPr lang="en-AU" sz="1600" b="1" dirty="0" smtClean="0"/>
              <a:t>Cooperation and collaboration is key to overcoming these hurdles.</a:t>
            </a:r>
          </a:p>
          <a:p>
            <a:pPr lvl="2">
              <a:buNone/>
            </a:pPr>
            <a:endParaRPr lang="en-AU" dirty="0" smtClean="0"/>
          </a:p>
        </p:txBody>
      </p:sp>
      <p:sp>
        <p:nvSpPr>
          <p:cNvPr id="3" name="Title 2"/>
          <p:cNvSpPr>
            <a:spLocks noGrp="1"/>
          </p:cNvSpPr>
          <p:nvPr>
            <p:ph type="title"/>
          </p:nvPr>
        </p:nvSpPr>
        <p:spPr/>
        <p:txBody>
          <a:bodyPr/>
          <a:lstStyle/>
          <a:p>
            <a:r>
              <a:rPr lang="en-AU" dirty="0" smtClean="0"/>
              <a:t>Conclusion </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7" y="966788"/>
            <a:ext cx="8352759" cy="3792559"/>
          </a:xfrm>
        </p:spPr>
        <p:txBody>
          <a:bodyPr>
            <a:noAutofit/>
          </a:bodyPr>
          <a:lstStyle/>
          <a:p>
            <a:pPr>
              <a:spcAft>
                <a:spcPts val="1500"/>
              </a:spcAft>
              <a:buNone/>
            </a:pPr>
            <a:r>
              <a:rPr lang="en-AU" sz="1200" dirty="0" smtClean="0"/>
              <a:t>This material (Information) has been prepared by Efic for information purposes only. </a:t>
            </a:r>
            <a:br>
              <a:rPr lang="en-AU" sz="1200" dirty="0" smtClean="0"/>
            </a:br>
            <a:r>
              <a:rPr lang="en-AU" sz="1200" dirty="0" smtClean="0"/>
              <a:t>It is in summary form and is therefore not necessarily complete.  </a:t>
            </a:r>
          </a:p>
          <a:p>
            <a:pPr>
              <a:spcAft>
                <a:spcPts val="1500"/>
              </a:spcAft>
              <a:buNone/>
            </a:pPr>
            <a:r>
              <a:rPr lang="en-AU" sz="1200" dirty="0" smtClean="0"/>
              <a:t>It is not an offer by Efic to make available to any party any of the financial products referred to in the Information (Products) and the Information must not, in any way, be construed as specific or general advice in respect of any Products.  A person or entity should seek their own advice as to the suitability of any Products for their own financial or tax circumstances. Whilst reasonable care has been taken to ensure that the Information is not untrue or misleading, no representation is made as to its accuracy or completeness and no liability is accepted for any loss arising from reliance upon the Information.  </a:t>
            </a:r>
          </a:p>
          <a:p>
            <a:pPr>
              <a:spcAft>
                <a:spcPts val="1500"/>
              </a:spcAft>
              <a:buNone/>
            </a:pPr>
            <a:r>
              <a:rPr lang="en-AU" sz="1200" dirty="0" smtClean="0"/>
              <a:t>In accordance with applicable exemptions, Efic is not required to hold an Australian financial services licence nor is it regulated by the Australian Prudential Regulation Authority in connection with any of the Products.</a:t>
            </a:r>
          </a:p>
          <a:p>
            <a:endParaRPr lang="en-AU" sz="1400" dirty="0"/>
          </a:p>
        </p:txBody>
      </p:sp>
      <p:sp>
        <p:nvSpPr>
          <p:cNvPr id="5" name="Text Placeholder 4"/>
          <p:cNvSpPr>
            <a:spLocks noGrp="1"/>
          </p:cNvSpPr>
          <p:nvPr>
            <p:ph type="body" sz="quarter" idx="13"/>
          </p:nvPr>
        </p:nvSpPr>
        <p:spPr>
          <a:xfrm>
            <a:off x="363538" y="314344"/>
            <a:ext cx="5897644" cy="357169"/>
          </a:xfrm>
        </p:spPr>
        <p:txBody>
          <a:bodyPr>
            <a:normAutofit/>
          </a:bodyPr>
          <a:lstStyle/>
          <a:p>
            <a:pPr>
              <a:buNone/>
            </a:pPr>
            <a:r>
              <a:rPr lang="en-AU" sz="2000" dirty="0" smtClean="0">
                <a:solidFill>
                  <a:schemeClr val="tx1"/>
                </a:solidFill>
                <a:latin typeface="+mj-lt"/>
              </a:rPr>
              <a:t>Disclaimer</a:t>
            </a:r>
            <a:endParaRPr lang="en-AU" sz="2000" dirty="0">
              <a:solidFill>
                <a:schemeClr val="tx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buFont typeface="+mj-lt"/>
              <a:buAutoNum type="arabicPeriod"/>
            </a:pPr>
            <a:r>
              <a:rPr lang="en-AU" dirty="0" smtClean="0"/>
              <a:t>Rationale for setting up – Australian context</a:t>
            </a:r>
          </a:p>
          <a:p>
            <a:pPr marL="342900" lvl="0" indent="-342900">
              <a:buFont typeface="+mj-lt"/>
              <a:buAutoNum type="arabicPeriod"/>
            </a:pPr>
            <a:r>
              <a:rPr lang="en-AU" dirty="0" smtClean="0"/>
              <a:t>Experience so far – filling the “market gap”</a:t>
            </a:r>
          </a:p>
          <a:p>
            <a:pPr marL="342900" lvl="0" indent="-342900">
              <a:buFont typeface="+mj-lt"/>
              <a:buAutoNum type="arabicPeriod"/>
            </a:pPr>
            <a:r>
              <a:rPr lang="en-AU" dirty="0" smtClean="0"/>
              <a:t>Are ECAs still relevant?</a:t>
            </a:r>
          </a:p>
          <a:p>
            <a:pPr marL="342900" lvl="0" indent="-342900">
              <a:buFont typeface="+mj-lt"/>
              <a:buAutoNum type="arabicPeriod"/>
            </a:pPr>
            <a:r>
              <a:rPr lang="en-AU" dirty="0" smtClean="0"/>
              <a:t>What </a:t>
            </a:r>
            <a:r>
              <a:rPr lang="en-AU" dirty="0"/>
              <a:t>lies </a:t>
            </a:r>
            <a:r>
              <a:rPr lang="en-AU" dirty="0" smtClean="0"/>
              <a:t>ahead? Efic’s focus</a:t>
            </a:r>
          </a:p>
          <a:p>
            <a:pPr marL="342900" lvl="0" indent="-342900">
              <a:buFont typeface="+mj-lt"/>
              <a:buAutoNum type="arabicPeriod"/>
            </a:pPr>
            <a:r>
              <a:rPr lang="en-AU" dirty="0" smtClean="0"/>
              <a:t>Challenges to future growth and measuring success </a:t>
            </a:r>
            <a:endParaRPr lang="en-AU" dirty="0"/>
          </a:p>
          <a:p>
            <a:endParaRPr lang="en-AU" dirty="0"/>
          </a:p>
          <a:p>
            <a:pPr algn="ctr">
              <a:buNone/>
            </a:pPr>
            <a:r>
              <a:rPr lang="en-AU" b="1" dirty="0" smtClean="0"/>
              <a:t>When </a:t>
            </a:r>
            <a:r>
              <a:rPr lang="en-AU" b="1" dirty="0"/>
              <a:t>it comes to operating a successful ECA, </a:t>
            </a:r>
            <a:r>
              <a:rPr lang="en-AU" b="1" i="1" dirty="0"/>
              <a:t>change</a:t>
            </a:r>
            <a:r>
              <a:rPr lang="en-AU" b="1" dirty="0"/>
              <a:t> is the </a:t>
            </a:r>
            <a:r>
              <a:rPr lang="en-AU" b="1" dirty="0" smtClean="0"/>
              <a:t>only</a:t>
            </a:r>
            <a:r>
              <a:rPr lang="en-AU" b="1" dirty="0"/>
              <a:t> </a:t>
            </a:r>
            <a:r>
              <a:rPr lang="en-AU" b="1" dirty="0" smtClean="0"/>
              <a:t>constant</a:t>
            </a:r>
          </a:p>
        </p:txBody>
      </p:sp>
      <p:sp>
        <p:nvSpPr>
          <p:cNvPr id="3" name="Title 2"/>
          <p:cNvSpPr>
            <a:spLocks noGrp="1"/>
          </p:cNvSpPr>
          <p:nvPr>
            <p:ph type="title"/>
          </p:nvPr>
        </p:nvSpPr>
        <p:spPr/>
        <p:txBody>
          <a:bodyPr/>
          <a:lstStyle/>
          <a:p>
            <a:r>
              <a:rPr lang="en-AU" dirty="0" smtClean="0"/>
              <a:t>Efic &amp; The Path to 2020 </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46184" y="77366"/>
            <a:ext cx="9226646" cy="6499273"/>
            <a:chOff x="-196946" y="77366"/>
            <a:chExt cx="9226646" cy="6499273"/>
          </a:xfrm>
        </p:grpSpPr>
        <p:pic>
          <p:nvPicPr>
            <p:cNvPr id="13" name="Picture 12" descr="Efic Corporate Presentation_NOV144.png"/>
            <p:cNvPicPr>
              <a:picLocks noChangeAspect="1"/>
            </p:cNvPicPr>
            <p:nvPr/>
          </p:nvPicPr>
          <p:blipFill>
            <a:blip r:embed="rId2" cstate="print"/>
            <a:stretch>
              <a:fillRect/>
            </a:stretch>
          </p:blipFill>
          <p:spPr>
            <a:xfrm>
              <a:off x="-196946" y="77366"/>
              <a:ext cx="8665698" cy="6499273"/>
            </a:xfrm>
            <a:prstGeom prst="rect">
              <a:avLst/>
            </a:prstGeom>
          </p:spPr>
        </p:pic>
        <p:grpSp>
          <p:nvGrpSpPr>
            <p:cNvPr id="3" name="Group 13"/>
            <p:cNvGrpSpPr/>
            <p:nvPr/>
          </p:nvGrpSpPr>
          <p:grpSpPr>
            <a:xfrm>
              <a:off x="782638" y="1192095"/>
              <a:ext cx="8247062" cy="4506353"/>
              <a:chOff x="782638" y="1192095"/>
              <a:chExt cx="8247062" cy="4506353"/>
            </a:xfrm>
          </p:grpSpPr>
          <p:grpSp>
            <p:nvGrpSpPr>
              <p:cNvPr id="5" name="Group 18"/>
              <p:cNvGrpSpPr/>
              <p:nvPr/>
            </p:nvGrpSpPr>
            <p:grpSpPr>
              <a:xfrm>
                <a:off x="782638" y="1192095"/>
                <a:ext cx="8247062" cy="4506353"/>
                <a:chOff x="782638" y="1359735"/>
                <a:chExt cx="8247062" cy="4506353"/>
              </a:xfrm>
            </p:grpSpPr>
            <p:pic>
              <p:nvPicPr>
                <p:cNvPr id="3075" name="Picture 3" descr="G:\15. ASIAN EXIM BANK FORUM (AEBF)\Slide17.jpg"/>
                <p:cNvPicPr>
                  <a:picLocks noChangeAspect="1" noChangeArrowheads="1"/>
                </p:cNvPicPr>
                <p:nvPr/>
              </p:nvPicPr>
              <p:blipFill>
                <a:blip r:embed="rId3" cstate="print"/>
                <a:srcRect l="33858" t="17323" r="33858" b="70341"/>
                <a:stretch>
                  <a:fillRect/>
                </a:stretch>
              </p:blipFill>
              <p:spPr bwMode="auto">
                <a:xfrm>
                  <a:off x="2506227" y="1744980"/>
                  <a:ext cx="1280266" cy="366849"/>
                </a:xfrm>
                <a:prstGeom prst="rect">
                  <a:avLst/>
                </a:prstGeom>
                <a:noFill/>
              </p:spPr>
            </p:pic>
            <p:pic>
              <p:nvPicPr>
                <p:cNvPr id="3074" name="Picture 2" descr="G:\15. ASIAN EXIM BANK FORUM (AEBF)\Slide1.jpg"/>
                <p:cNvPicPr>
                  <a:picLocks noChangeAspect="1" noChangeArrowheads="1"/>
                </p:cNvPicPr>
                <p:nvPr/>
              </p:nvPicPr>
              <p:blipFill>
                <a:blip r:embed="rId4" cstate="print"/>
                <a:srcRect l="17717" t="28346" r="17717" b="28346"/>
                <a:stretch>
                  <a:fillRect/>
                </a:stretch>
              </p:blipFill>
              <p:spPr bwMode="auto">
                <a:xfrm>
                  <a:off x="782638" y="1359735"/>
                  <a:ext cx="1114742" cy="560767"/>
                </a:xfrm>
                <a:prstGeom prst="rect">
                  <a:avLst/>
                </a:prstGeom>
                <a:noFill/>
              </p:spPr>
            </p:pic>
            <p:pic>
              <p:nvPicPr>
                <p:cNvPr id="3076" name="Picture 4" descr="G:\15. ASIAN EXIM BANK FORUM (AEBF)\Slide35.jpg"/>
                <p:cNvPicPr>
                  <a:picLocks noChangeAspect="1" noChangeArrowheads="1"/>
                </p:cNvPicPr>
                <p:nvPr/>
              </p:nvPicPr>
              <p:blipFill>
                <a:blip r:embed="rId5" cstate="print">
                  <a:grayscl/>
                </a:blip>
                <a:srcRect l="9449" t="30971" r="21654" b="49344"/>
                <a:stretch>
                  <a:fillRect/>
                </a:stretch>
              </p:blipFill>
              <p:spPr bwMode="auto">
                <a:xfrm>
                  <a:off x="4996551" y="5181600"/>
                  <a:ext cx="1232511" cy="331475"/>
                </a:xfrm>
                <a:prstGeom prst="rect">
                  <a:avLst/>
                </a:prstGeom>
                <a:noFill/>
                <a:ln>
                  <a:noFill/>
                </a:ln>
                <a:effectLst/>
                <a:scene3d>
                  <a:camera prst="orthographicFront">
                    <a:rot lat="0" lon="0" rev="0"/>
                  </a:camera>
                  <a:lightRig rig="contrasting" dir="t">
                    <a:rot lat="0" lon="0" rev="1500000"/>
                  </a:lightRig>
                </a:scene3d>
                <a:sp3d prstMaterial="metal"/>
              </p:spPr>
            </p:pic>
            <p:pic>
              <p:nvPicPr>
                <p:cNvPr id="3078" name="Picture 6" descr="G:\15. ASIAN EXIM BANK FORUM (AEBF)\Slide20.jpg"/>
                <p:cNvPicPr>
                  <a:picLocks noChangeAspect="1" noChangeArrowheads="1"/>
                </p:cNvPicPr>
                <p:nvPr/>
              </p:nvPicPr>
              <p:blipFill>
                <a:blip r:embed="rId6" cstate="print"/>
                <a:srcRect l="23622" t="23097" r="23622" b="35696"/>
                <a:stretch>
                  <a:fillRect/>
                </a:stretch>
              </p:blipFill>
              <p:spPr bwMode="auto">
                <a:xfrm>
                  <a:off x="3318120" y="5257800"/>
                  <a:ext cx="1038428" cy="608288"/>
                </a:xfrm>
                <a:prstGeom prst="rect">
                  <a:avLst/>
                </a:prstGeom>
                <a:noFill/>
              </p:spPr>
            </p:pic>
            <p:pic>
              <p:nvPicPr>
                <p:cNvPr id="11" name="Picture 10" descr="\\Esyd16\SIGNMGR\ES-201010_Amelia-Joyner_html.jpg"/>
                <p:cNvPicPr/>
                <p:nvPr/>
              </p:nvPicPr>
              <p:blipFill>
                <a:blip r:link="rId7" cstate="print"/>
                <a:srcRect t="7051" r="73402" b="63462"/>
                <a:stretch>
                  <a:fillRect/>
                </a:stretch>
              </p:blipFill>
              <p:spPr bwMode="auto">
                <a:xfrm>
                  <a:off x="5170865" y="2484120"/>
                  <a:ext cx="1222315" cy="48006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pic>
            <p:pic>
              <p:nvPicPr>
                <p:cNvPr id="4" name="Picture 5"/>
                <p:cNvPicPr>
                  <a:picLocks noChangeAspect="1" noChangeArrowheads="1"/>
                </p:cNvPicPr>
                <p:nvPr/>
              </p:nvPicPr>
              <p:blipFill>
                <a:blip r:embed="rId8" cstate="print"/>
                <a:srcRect/>
                <a:stretch>
                  <a:fillRect/>
                </a:stretch>
              </p:blipFill>
              <p:spPr bwMode="auto">
                <a:xfrm>
                  <a:off x="7099469" y="3179440"/>
                  <a:ext cx="1930231" cy="638180"/>
                </a:xfrm>
                <a:prstGeom prst="rect">
                  <a:avLst/>
                </a:prstGeom>
                <a:ln w="53975">
                  <a:solidFill>
                    <a:schemeClr val="accent2">
                      <a:lumMod val="60000"/>
                      <a:lumOff val="40000"/>
                    </a:schemeClr>
                  </a:solidFill>
                  <a:miter lim="800000"/>
                  <a:headEnd/>
                  <a:tailEnd/>
                </a:ln>
              </p:spPr>
            </p:pic>
          </p:grpSp>
          <p:sp>
            <p:nvSpPr>
              <p:cNvPr id="12" name="Rectangle 11"/>
              <p:cNvSpPr/>
              <p:nvPr/>
            </p:nvSpPr>
            <p:spPr>
              <a:xfrm>
                <a:off x="4958862" y="4951828"/>
                <a:ext cx="1378633" cy="5345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v</a:t>
                </a:r>
                <a:endParaRPr lang="en-AU" dirty="0"/>
              </a:p>
            </p:txBody>
          </p:sp>
        </p:grpSp>
      </p:grpSp>
      <p:sp>
        <p:nvSpPr>
          <p:cNvPr id="15" name="Slide Number Placeholder 14"/>
          <p:cNvSpPr>
            <a:spLocks noGrp="1"/>
          </p:cNvSpPr>
          <p:nvPr>
            <p:ph type="sldNum" sz="quarter" idx="12"/>
          </p:nvPr>
        </p:nvSpPr>
        <p:spPr>
          <a:xfrm>
            <a:off x="8506248" y="6569856"/>
            <a:ext cx="288000" cy="153988"/>
          </a:xfrm>
        </p:spPr>
        <p:txBody>
          <a:bodyPr/>
          <a:lstStyle/>
          <a:p>
            <a:fld id="{9F8B2DE2-7C6A-4848-B660-DBF97EFE9FA4}" type="slidenum">
              <a:rPr lang="en-US" smtClean="0"/>
              <a:pPr/>
              <a:t>3</a:t>
            </a:fld>
            <a:endParaRPr lang="en-US" dirty="0"/>
          </a:p>
        </p:txBody>
      </p:sp>
      <p:sp>
        <p:nvSpPr>
          <p:cNvPr id="6" name="Title 5"/>
          <p:cNvSpPr>
            <a:spLocks noGrp="1"/>
          </p:cNvSpPr>
          <p:nvPr>
            <p:ph type="title"/>
          </p:nvPr>
        </p:nvSpPr>
        <p:spPr>
          <a:xfrm>
            <a:off x="359999" y="82063"/>
            <a:ext cx="8424000" cy="550984"/>
          </a:xfrm>
        </p:spPr>
        <p:txBody>
          <a:bodyPr/>
          <a:lstStyle/>
          <a:p>
            <a:r>
              <a:rPr lang="en-AU" dirty="0" smtClean="0"/>
              <a:t>Rationale for Setting Up: Australian Context</a:t>
            </a:r>
            <a:endParaRPr lang="en-AU" dirty="0"/>
          </a:p>
        </p:txBody>
      </p:sp>
    </p:spTree>
    <p:extLst>
      <p:ext uri="{BB962C8B-B14F-4D97-AF65-F5344CB8AC3E}">
        <p14:creationId xmlns:p14="http://schemas.microsoft.com/office/powerpoint/2010/main" xmlns="" val="1339522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Rationale for Setting Up: Australian Context</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4</a:t>
            </a:fld>
            <a:endParaRPr lang="en-US" dirty="0"/>
          </a:p>
        </p:txBody>
      </p:sp>
      <p:graphicFrame>
        <p:nvGraphicFramePr>
          <p:cNvPr id="6" name="Table 5"/>
          <p:cNvGraphicFramePr>
            <a:graphicFrameLocks noGrp="1"/>
          </p:cNvGraphicFramePr>
          <p:nvPr/>
        </p:nvGraphicFramePr>
        <p:xfrm>
          <a:off x="1226820" y="966788"/>
          <a:ext cx="6629400" cy="4820920"/>
        </p:xfrm>
        <a:graphic>
          <a:graphicData uri="http://schemas.openxmlformats.org/drawingml/2006/table">
            <a:tbl>
              <a:tblPr firstRow="1" bandRow="1">
                <a:tableStyleId>{5C22544A-7EE6-4342-B048-85BDC9FD1C3A}</a:tableStyleId>
              </a:tblPr>
              <a:tblGrid>
                <a:gridCol w="1798320"/>
                <a:gridCol w="1059180"/>
                <a:gridCol w="1120140"/>
                <a:gridCol w="1325880"/>
                <a:gridCol w="1325880"/>
              </a:tblGrid>
              <a:tr h="370840">
                <a:tc gridSpan="5">
                  <a:txBody>
                    <a:bodyPr/>
                    <a:lstStyle/>
                    <a:p>
                      <a:pPr algn="ctr"/>
                      <a:r>
                        <a:rPr lang="en-AU" sz="1400" dirty="0" smtClean="0">
                          <a:solidFill>
                            <a:srgbClr val="30383B"/>
                          </a:solidFill>
                        </a:rPr>
                        <a:t>Australia’s top 10</a:t>
                      </a:r>
                      <a:r>
                        <a:rPr lang="en-AU" sz="1400" baseline="0" dirty="0" smtClean="0">
                          <a:solidFill>
                            <a:srgbClr val="30383B"/>
                          </a:solidFill>
                        </a:rPr>
                        <a:t> export markets (b) (A$ million)</a:t>
                      </a:r>
                      <a:endParaRPr lang="en-AU" sz="1400" dirty="0">
                        <a:solidFill>
                          <a:srgbClr val="30383B"/>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solidFill>
                      <a:srgbClr val="52AE32"/>
                    </a:solidFill>
                  </a:tcPr>
                </a:tc>
                <a:tc hMerge="1">
                  <a:txBody>
                    <a:bodyPr/>
                    <a:lstStyle/>
                    <a:p>
                      <a:endParaRPr lang="en-AU" sz="1400" dirty="0"/>
                    </a:p>
                  </a:txBody>
                  <a:tcPr>
                    <a:solidFill>
                      <a:srgbClr val="52AE32"/>
                    </a:solidFill>
                  </a:tcPr>
                </a:tc>
                <a:tc hMerge="1">
                  <a:txBody>
                    <a:bodyPr/>
                    <a:lstStyle/>
                    <a:p>
                      <a:endParaRPr lang="en-AU" sz="1400" dirty="0"/>
                    </a:p>
                  </a:txBody>
                  <a:tcPr>
                    <a:solidFill>
                      <a:srgbClr val="52AE32"/>
                    </a:solidFill>
                  </a:tcPr>
                </a:tc>
                <a:tc hMerge="1">
                  <a:txBody>
                    <a:bodyPr/>
                    <a:lstStyle/>
                    <a:p>
                      <a:endParaRPr lang="en-AU" sz="1400" dirty="0"/>
                    </a:p>
                  </a:txBody>
                  <a:tcPr>
                    <a:solidFill>
                      <a:srgbClr val="52AE32"/>
                    </a:solidFill>
                  </a:tcPr>
                </a:tc>
                <a:tc hMerge="1">
                  <a:txBody>
                    <a:bodyPr/>
                    <a:lstStyle/>
                    <a:p>
                      <a:endParaRPr lang="en-AU" sz="1400" dirty="0"/>
                    </a:p>
                  </a:txBody>
                  <a:tcPr>
                    <a:solidFill>
                      <a:srgbClr val="52AE32"/>
                    </a:solidFill>
                  </a:tcPr>
                </a:tc>
              </a:tr>
              <a:tr h="370840">
                <a:tc>
                  <a:txBody>
                    <a:bodyPr/>
                    <a:lstStyle/>
                    <a:p>
                      <a:pPr algn="ctr"/>
                      <a:endParaRPr lang="en-AU" sz="1400" dirty="0">
                        <a:solidFill>
                          <a:srgbClr val="30383B"/>
                        </a:solidFill>
                      </a:endParaRPr>
                    </a:p>
                  </a:txBody>
                  <a:tcPr>
                    <a:lnL w="19050" cap="flat" cmpd="sng" algn="ctr">
                      <a:noFill/>
                      <a:prstDash val="solid"/>
                      <a:round/>
                      <a:headEnd type="none" w="med" len="med"/>
                      <a:tailEnd type="none" w="med" len="med"/>
                    </a:lnL>
                    <a:solidFill>
                      <a:srgbClr val="52AE32"/>
                    </a:solidFill>
                  </a:tcPr>
                </a:tc>
                <a:tc>
                  <a:txBody>
                    <a:bodyPr/>
                    <a:lstStyle/>
                    <a:p>
                      <a:pPr algn="ctr"/>
                      <a:r>
                        <a:rPr lang="en-AU" sz="1400" b="1" dirty="0" smtClean="0">
                          <a:solidFill>
                            <a:srgbClr val="30383B"/>
                          </a:solidFill>
                        </a:rPr>
                        <a:t>Goods</a:t>
                      </a:r>
                      <a:endParaRPr lang="en-AU" sz="1400" b="1" dirty="0">
                        <a:solidFill>
                          <a:srgbClr val="30383B"/>
                        </a:solidFill>
                      </a:endParaRPr>
                    </a:p>
                  </a:txBody>
                  <a:tcPr>
                    <a:solidFill>
                      <a:srgbClr val="52AE32"/>
                    </a:solidFill>
                  </a:tcPr>
                </a:tc>
                <a:tc>
                  <a:txBody>
                    <a:bodyPr/>
                    <a:lstStyle/>
                    <a:p>
                      <a:pPr algn="ctr"/>
                      <a:r>
                        <a:rPr lang="en-AU" sz="1400" b="1" dirty="0" smtClean="0">
                          <a:solidFill>
                            <a:srgbClr val="30383B"/>
                          </a:solidFill>
                        </a:rPr>
                        <a:t>Services</a:t>
                      </a:r>
                      <a:endParaRPr lang="en-AU" sz="1400" b="1" dirty="0">
                        <a:solidFill>
                          <a:srgbClr val="30383B"/>
                        </a:solidFill>
                      </a:endParaRPr>
                    </a:p>
                  </a:txBody>
                  <a:tcPr>
                    <a:solidFill>
                      <a:srgbClr val="52AE32"/>
                    </a:solidFill>
                  </a:tcPr>
                </a:tc>
                <a:tc>
                  <a:txBody>
                    <a:bodyPr/>
                    <a:lstStyle/>
                    <a:p>
                      <a:pPr algn="ctr"/>
                      <a:r>
                        <a:rPr lang="en-AU" sz="1400" b="1" dirty="0" smtClean="0">
                          <a:solidFill>
                            <a:srgbClr val="30383B"/>
                          </a:solidFill>
                        </a:rPr>
                        <a:t>Total</a:t>
                      </a:r>
                      <a:endParaRPr lang="en-AU" sz="1400" b="1" dirty="0">
                        <a:solidFill>
                          <a:srgbClr val="30383B"/>
                        </a:solidFill>
                      </a:endParaRPr>
                    </a:p>
                  </a:txBody>
                  <a:tcPr>
                    <a:solidFill>
                      <a:srgbClr val="52AE32"/>
                    </a:solidFill>
                  </a:tcPr>
                </a:tc>
                <a:tc>
                  <a:txBody>
                    <a:bodyPr/>
                    <a:lstStyle/>
                    <a:p>
                      <a:pPr algn="ctr"/>
                      <a:r>
                        <a:rPr lang="en-AU" sz="1400" b="1" dirty="0" smtClean="0">
                          <a:solidFill>
                            <a:srgbClr val="30383B"/>
                          </a:solidFill>
                        </a:rPr>
                        <a:t>Share</a:t>
                      </a:r>
                      <a:endParaRPr lang="en-AU" sz="1400" b="1" dirty="0">
                        <a:solidFill>
                          <a:srgbClr val="30383B"/>
                        </a:solidFill>
                      </a:endParaRPr>
                    </a:p>
                  </a:txBody>
                  <a:tcPr>
                    <a:lnR w="19050" cap="flat" cmpd="sng" algn="ctr">
                      <a:noFill/>
                      <a:prstDash val="solid"/>
                      <a:round/>
                      <a:headEnd type="none" w="med" len="med"/>
                      <a:tailEnd type="none" w="med" len="med"/>
                    </a:lnR>
                    <a:solidFill>
                      <a:srgbClr val="52AE32"/>
                    </a:solidFill>
                  </a:tcPr>
                </a:tc>
              </a:tr>
              <a:tr h="370840">
                <a:tc>
                  <a:txBody>
                    <a:bodyPr/>
                    <a:lstStyle/>
                    <a:p>
                      <a:r>
                        <a:rPr lang="en-AU" sz="1200" b="1" dirty="0" smtClean="0">
                          <a:solidFill>
                            <a:srgbClr val="30383B"/>
                          </a:solidFill>
                        </a:rPr>
                        <a:t>China</a:t>
                      </a:r>
                      <a:endParaRPr lang="en-AU" sz="1200" b="1"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94,655</a:t>
                      </a:r>
                      <a:endParaRPr lang="en-AU" sz="1100" dirty="0">
                        <a:solidFill>
                          <a:srgbClr val="30383B"/>
                        </a:solidFill>
                      </a:endParaRPr>
                    </a:p>
                  </a:txBody>
                  <a:tcPr/>
                </a:tc>
                <a:tc>
                  <a:txBody>
                    <a:bodyPr/>
                    <a:lstStyle/>
                    <a:p>
                      <a:pPr algn="r"/>
                      <a:r>
                        <a:rPr lang="en-AU" sz="1100" dirty="0" smtClean="0">
                          <a:solidFill>
                            <a:srgbClr val="30383B"/>
                          </a:solidFill>
                        </a:rPr>
                        <a:t>6,881</a:t>
                      </a:r>
                      <a:endParaRPr lang="en-AU" sz="1100" dirty="0">
                        <a:solidFill>
                          <a:srgbClr val="30383B"/>
                        </a:solidFill>
                      </a:endParaRPr>
                    </a:p>
                  </a:txBody>
                  <a:tcPr/>
                </a:tc>
                <a:tc>
                  <a:txBody>
                    <a:bodyPr/>
                    <a:lstStyle/>
                    <a:p>
                      <a:pPr algn="r"/>
                      <a:r>
                        <a:rPr lang="en-AU" sz="1100" dirty="0" smtClean="0">
                          <a:solidFill>
                            <a:srgbClr val="30383B"/>
                          </a:solidFill>
                        </a:rPr>
                        <a:t>101,536</a:t>
                      </a:r>
                      <a:endParaRPr lang="en-AU" sz="1100" dirty="0">
                        <a:solidFill>
                          <a:srgbClr val="30383B"/>
                        </a:solidFill>
                      </a:endParaRPr>
                    </a:p>
                  </a:txBody>
                  <a:tcPr/>
                </a:tc>
                <a:tc>
                  <a:txBody>
                    <a:bodyPr/>
                    <a:lstStyle/>
                    <a:p>
                      <a:pPr algn="r"/>
                      <a:r>
                        <a:rPr lang="en-AU" sz="1100" dirty="0" smtClean="0">
                          <a:solidFill>
                            <a:srgbClr val="30383B"/>
                          </a:solidFill>
                        </a:rPr>
                        <a:t>31.9</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b="1" dirty="0" smtClean="0">
                          <a:solidFill>
                            <a:srgbClr val="30383B"/>
                          </a:solidFill>
                        </a:rPr>
                        <a:t>Japan</a:t>
                      </a:r>
                      <a:endParaRPr lang="en-AU" sz="1200" b="1"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47,501</a:t>
                      </a:r>
                      <a:endParaRPr lang="en-AU" sz="1100" dirty="0">
                        <a:solidFill>
                          <a:srgbClr val="30383B"/>
                        </a:solidFill>
                      </a:endParaRPr>
                    </a:p>
                  </a:txBody>
                  <a:tcPr/>
                </a:tc>
                <a:tc>
                  <a:txBody>
                    <a:bodyPr/>
                    <a:lstStyle/>
                    <a:p>
                      <a:pPr algn="r"/>
                      <a:r>
                        <a:rPr lang="en-AU" sz="1100" dirty="0" smtClean="0">
                          <a:solidFill>
                            <a:srgbClr val="30383B"/>
                          </a:solidFill>
                        </a:rPr>
                        <a:t>1,991</a:t>
                      </a:r>
                      <a:endParaRPr lang="en-AU" sz="1100" dirty="0">
                        <a:solidFill>
                          <a:srgbClr val="30383B"/>
                        </a:solidFill>
                      </a:endParaRPr>
                    </a:p>
                  </a:txBody>
                  <a:tcPr/>
                </a:tc>
                <a:tc>
                  <a:txBody>
                    <a:bodyPr/>
                    <a:lstStyle/>
                    <a:p>
                      <a:pPr algn="r"/>
                      <a:r>
                        <a:rPr lang="en-AU" sz="1100" dirty="0" smtClean="0">
                          <a:solidFill>
                            <a:srgbClr val="30383B"/>
                          </a:solidFill>
                        </a:rPr>
                        <a:t>49,492</a:t>
                      </a:r>
                      <a:endParaRPr lang="en-AU" sz="1100" dirty="0">
                        <a:solidFill>
                          <a:srgbClr val="30383B"/>
                        </a:solidFill>
                      </a:endParaRPr>
                    </a:p>
                  </a:txBody>
                  <a:tcPr/>
                </a:tc>
                <a:tc>
                  <a:txBody>
                    <a:bodyPr/>
                    <a:lstStyle/>
                    <a:p>
                      <a:pPr algn="r"/>
                      <a:r>
                        <a:rPr lang="en-AU" sz="1100" dirty="0" smtClean="0">
                          <a:solidFill>
                            <a:srgbClr val="30383B"/>
                          </a:solidFill>
                        </a:rPr>
                        <a:t>15.5</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b="1" dirty="0" smtClean="0">
                          <a:solidFill>
                            <a:srgbClr val="30383B"/>
                          </a:solidFill>
                        </a:rPr>
                        <a:t>Republic</a:t>
                      </a:r>
                      <a:r>
                        <a:rPr lang="en-AU" sz="1200" b="1" baseline="0" dirty="0" smtClean="0">
                          <a:solidFill>
                            <a:srgbClr val="30383B"/>
                          </a:solidFill>
                        </a:rPr>
                        <a:t> of Korea</a:t>
                      </a:r>
                      <a:endParaRPr lang="en-AU" sz="1200" b="1"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19,610</a:t>
                      </a:r>
                      <a:endParaRPr lang="en-AU" sz="1100" dirty="0">
                        <a:solidFill>
                          <a:srgbClr val="30383B"/>
                        </a:solidFill>
                      </a:endParaRPr>
                    </a:p>
                  </a:txBody>
                  <a:tcPr/>
                </a:tc>
                <a:tc>
                  <a:txBody>
                    <a:bodyPr/>
                    <a:lstStyle/>
                    <a:p>
                      <a:pPr algn="r"/>
                      <a:r>
                        <a:rPr lang="en-AU" sz="1100" dirty="0" smtClean="0">
                          <a:solidFill>
                            <a:srgbClr val="30383B"/>
                          </a:solidFill>
                        </a:rPr>
                        <a:t>1,675</a:t>
                      </a:r>
                      <a:endParaRPr lang="en-AU" sz="1100" dirty="0">
                        <a:solidFill>
                          <a:srgbClr val="30383B"/>
                        </a:solidFill>
                      </a:endParaRPr>
                    </a:p>
                  </a:txBody>
                  <a:tcPr/>
                </a:tc>
                <a:tc>
                  <a:txBody>
                    <a:bodyPr/>
                    <a:lstStyle/>
                    <a:p>
                      <a:pPr algn="r"/>
                      <a:r>
                        <a:rPr lang="en-AU" sz="1100" dirty="0" smtClean="0">
                          <a:solidFill>
                            <a:srgbClr val="30383B"/>
                          </a:solidFill>
                        </a:rPr>
                        <a:t>21,285</a:t>
                      </a:r>
                      <a:endParaRPr lang="en-AU" sz="1100" dirty="0">
                        <a:solidFill>
                          <a:srgbClr val="30383B"/>
                        </a:solidFill>
                      </a:endParaRPr>
                    </a:p>
                  </a:txBody>
                  <a:tcPr/>
                </a:tc>
                <a:tc>
                  <a:txBody>
                    <a:bodyPr/>
                    <a:lstStyle/>
                    <a:p>
                      <a:pPr algn="r"/>
                      <a:r>
                        <a:rPr lang="en-AU" sz="1100" dirty="0" smtClean="0">
                          <a:solidFill>
                            <a:srgbClr val="30383B"/>
                          </a:solidFill>
                        </a:rPr>
                        <a:t>6.7</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dirty="0" smtClean="0">
                          <a:solidFill>
                            <a:srgbClr val="30383B"/>
                          </a:solidFill>
                        </a:rPr>
                        <a:t>United States</a:t>
                      </a:r>
                      <a:endParaRPr lang="en-AU" sz="1200"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9,580</a:t>
                      </a:r>
                      <a:endParaRPr lang="en-AU" sz="1100" dirty="0">
                        <a:solidFill>
                          <a:srgbClr val="30383B"/>
                        </a:solidFill>
                      </a:endParaRPr>
                    </a:p>
                  </a:txBody>
                  <a:tcPr/>
                </a:tc>
                <a:tc>
                  <a:txBody>
                    <a:bodyPr/>
                    <a:lstStyle/>
                    <a:p>
                      <a:pPr algn="r"/>
                      <a:r>
                        <a:rPr lang="en-AU" sz="1100" dirty="0" smtClean="0">
                          <a:solidFill>
                            <a:srgbClr val="30383B"/>
                          </a:solidFill>
                        </a:rPr>
                        <a:t>5,951</a:t>
                      </a:r>
                      <a:endParaRPr lang="en-AU" sz="1100" dirty="0">
                        <a:solidFill>
                          <a:srgbClr val="30383B"/>
                        </a:solidFill>
                      </a:endParaRPr>
                    </a:p>
                  </a:txBody>
                  <a:tcPr/>
                </a:tc>
                <a:tc>
                  <a:txBody>
                    <a:bodyPr/>
                    <a:lstStyle/>
                    <a:p>
                      <a:pPr algn="r"/>
                      <a:r>
                        <a:rPr lang="en-AU" sz="1100" dirty="0" smtClean="0">
                          <a:solidFill>
                            <a:srgbClr val="30383B"/>
                          </a:solidFill>
                        </a:rPr>
                        <a:t>15,531</a:t>
                      </a:r>
                      <a:endParaRPr lang="en-AU" sz="1100" dirty="0">
                        <a:solidFill>
                          <a:srgbClr val="30383B"/>
                        </a:solidFill>
                      </a:endParaRPr>
                    </a:p>
                  </a:txBody>
                  <a:tcPr/>
                </a:tc>
                <a:tc>
                  <a:txBody>
                    <a:bodyPr/>
                    <a:lstStyle/>
                    <a:p>
                      <a:pPr algn="r"/>
                      <a:r>
                        <a:rPr lang="en-AU" sz="1100" dirty="0" smtClean="0">
                          <a:solidFill>
                            <a:srgbClr val="30383B"/>
                          </a:solidFill>
                        </a:rPr>
                        <a:t>4.9</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b="1" dirty="0" smtClean="0">
                          <a:solidFill>
                            <a:srgbClr val="30383B"/>
                          </a:solidFill>
                        </a:rPr>
                        <a:t>India</a:t>
                      </a:r>
                      <a:endParaRPr lang="en-AU" sz="1200" b="1"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9,517</a:t>
                      </a:r>
                      <a:endParaRPr lang="en-AU" sz="1100" dirty="0">
                        <a:solidFill>
                          <a:srgbClr val="30383B"/>
                        </a:solidFill>
                      </a:endParaRPr>
                    </a:p>
                  </a:txBody>
                  <a:tcPr/>
                </a:tc>
                <a:tc>
                  <a:txBody>
                    <a:bodyPr/>
                    <a:lstStyle/>
                    <a:p>
                      <a:pPr algn="r"/>
                      <a:r>
                        <a:rPr lang="en-AU" sz="1100" dirty="0" smtClean="0">
                          <a:solidFill>
                            <a:srgbClr val="30383B"/>
                          </a:solidFill>
                        </a:rPr>
                        <a:t>1,921</a:t>
                      </a:r>
                      <a:endParaRPr lang="en-AU" sz="1100" dirty="0">
                        <a:solidFill>
                          <a:srgbClr val="30383B"/>
                        </a:solidFill>
                      </a:endParaRPr>
                    </a:p>
                  </a:txBody>
                  <a:tcPr/>
                </a:tc>
                <a:tc>
                  <a:txBody>
                    <a:bodyPr/>
                    <a:lstStyle/>
                    <a:p>
                      <a:pPr algn="r"/>
                      <a:r>
                        <a:rPr lang="en-AU" sz="1100" dirty="0" smtClean="0">
                          <a:solidFill>
                            <a:srgbClr val="30383B"/>
                          </a:solidFill>
                        </a:rPr>
                        <a:t>11,438</a:t>
                      </a:r>
                      <a:endParaRPr lang="en-AU" sz="1100" dirty="0">
                        <a:solidFill>
                          <a:srgbClr val="30383B"/>
                        </a:solidFill>
                      </a:endParaRPr>
                    </a:p>
                  </a:txBody>
                  <a:tcPr/>
                </a:tc>
                <a:tc>
                  <a:txBody>
                    <a:bodyPr/>
                    <a:lstStyle/>
                    <a:p>
                      <a:pPr algn="r"/>
                      <a:r>
                        <a:rPr lang="en-AU" sz="1100" dirty="0" smtClean="0">
                          <a:solidFill>
                            <a:srgbClr val="30383B"/>
                          </a:solidFill>
                        </a:rPr>
                        <a:t>3.6</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dirty="0" smtClean="0">
                          <a:solidFill>
                            <a:srgbClr val="30383B"/>
                          </a:solidFill>
                        </a:rPr>
                        <a:t>New Zealand</a:t>
                      </a:r>
                      <a:endParaRPr lang="en-AU" sz="1200"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7,399</a:t>
                      </a:r>
                      <a:endParaRPr lang="en-AU" sz="1100" dirty="0">
                        <a:solidFill>
                          <a:srgbClr val="30383B"/>
                        </a:solidFill>
                      </a:endParaRPr>
                    </a:p>
                  </a:txBody>
                  <a:tcPr/>
                </a:tc>
                <a:tc>
                  <a:txBody>
                    <a:bodyPr/>
                    <a:lstStyle/>
                    <a:p>
                      <a:pPr algn="r"/>
                      <a:r>
                        <a:rPr lang="en-AU" sz="1100" dirty="0" smtClean="0">
                          <a:solidFill>
                            <a:srgbClr val="30383B"/>
                          </a:solidFill>
                        </a:rPr>
                        <a:t>3,626</a:t>
                      </a:r>
                      <a:endParaRPr lang="en-AU" sz="1100" dirty="0">
                        <a:solidFill>
                          <a:srgbClr val="30383B"/>
                        </a:solidFill>
                      </a:endParaRPr>
                    </a:p>
                  </a:txBody>
                  <a:tcPr/>
                </a:tc>
                <a:tc>
                  <a:txBody>
                    <a:bodyPr/>
                    <a:lstStyle/>
                    <a:p>
                      <a:pPr algn="r"/>
                      <a:r>
                        <a:rPr lang="en-AU" sz="1100" dirty="0" smtClean="0">
                          <a:solidFill>
                            <a:srgbClr val="30383B"/>
                          </a:solidFill>
                        </a:rPr>
                        <a:t>11,025</a:t>
                      </a:r>
                      <a:endParaRPr lang="en-AU" sz="1100" dirty="0">
                        <a:solidFill>
                          <a:srgbClr val="30383B"/>
                        </a:solidFill>
                      </a:endParaRPr>
                    </a:p>
                  </a:txBody>
                  <a:tcPr/>
                </a:tc>
                <a:tc>
                  <a:txBody>
                    <a:bodyPr/>
                    <a:lstStyle/>
                    <a:p>
                      <a:pPr algn="r"/>
                      <a:r>
                        <a:rPr lang="en-AU" sz="1100" dirty="0" smtClean="0">
                          <a:solidFill>
                            <a:srgbClr val="30383B"/>
                          </a:solidFill>
                        </a:rPr>
                        <a:t>3.5</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dirty="0" smtClean="0">
                          <a:solidFill>
                            <a:srgbClr val="30383B"/>
                          </a:solidFill>
                        </a:rPr>
                        <a:t>Singapore</a:t>
                      </a:r>
                      <a:endParaRPr lang="en-AU" sz="1200"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5,659</a:t>
                      </a:r>
                      <a:endParaRPr lang="en-AU" sz="1100" dirty="0">
                        <a:solidFill>
                          <a:srgbClr val="30383B"/>
                        </a:solidFill>
                      </a:endParaRPr>
                    </a:p>
                  </a:txBody>
                  <a:tcPr/>
                </a:tc>
                <a:tc>
                  <a:txBody>
                    <a:bodyPr/>
                    <a:lstStyle/>
                    <a:p>
                      <a:pPr algn="r"/>
                      <a:r>
                        <a:rPr lang="en-AU" sz="1100" dirty="0" smtClean="0">
                          <a:solidFill>
                            <a:srgbClr val="30383B"/>
                          </a:solidFill>
                        </a:rPr>
                        <a:t>3,549</a:t>
                      </a:r>
                      <a:endParaRPr lang="en-AU" sz="1100" dirty="0">
                        <a:solidFill>
                          <a:srgbClr val="30383B"/>
                        </a:solidFill>
                      </a:endParaRPr>
                    </a:p>
                  </a:txBody>
                  <a:tcPr/>
                </a:tc>
                <a:tc>
                  <a:txBody>
                    <a:bodyPr/>
                    <a:lstStyle/>
                    <a:p>
                      <a:pPr algn="r"/>
                      <a:r>
                        <a:rPr lang="en-AU" sz="1100" dirty="0" smtClean="0">
                          <a:solidFill>
                            <a:srgbClr val="30383B"/>
                          </a:solidFill>
                        </a:rPr>
                        <a:t>9,208</a:t>
                      </a:r>
                      <a:endParaRPr lang="en-AU" sz="1100" dirty="0">
                        <a:solidFill>
                          <a:srgbClr val="30383B"/>
                        </a:solidFill>
                      </a:endParaRPr>
                    </a:p>
                  </a:txBody>
                  <a:tcPr/>
                </a:tc>
                <a:tc>
                  <a:txBody>
                    <a:bodyPr/>
                    <a:lstStyle/>
                    <a:p>
                      <a:pPr algn="r"/>
                      <a:r>
                        <a:rPr lang="en-AU" sz="1100" dirty="0" smtClean="0">
                          <a:solidFill>
                            <a:srgbClr val="30383B"/>
                          </a:solidFill>
                        </a:rPr>
                        <a:t>2.9</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dirty="0" smtClean="0">
                          <a:solidFill>
                            <a:srgbClr val="30383B"/>
                          </a:solidFill>
                        </a:rPr>
                        <a:t>Taiwan</a:t>
                      </a:r>
                      <a:endParaRPr lang="en-AU" sz="1200"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7,356</a:t>
                      </a:r>
                      <a:endParaRPr lang="en-AU" sz="1100" dirty="0">
                        <a:solidFill>
                          <a:srgbClr val="30383B"/>
                        </a:solidFill>
                      </a:endParaRPr>
                    </a:p>
                  </a:txBody>
                  <a:tcPr/>
                </a:tc>
                <a:tc>
                  <a:txBody>
                    <a:bodyPr/>
                    <a:lstStyle/>
                    <a:p>
                      <a:pPr algn="r"/>
                      <a:r>
                        <a:rPr lang="en-AU" sz="1100" dirty="0" smtClean="0">
                          <a:solidFill>
                            <a:srgbClr val="30383B"/>
                          </a:solidFill>
                        </a:rPr>
                        <a:t>704</a:t>
                      </a:r>
                      <a:endParaRPr lang="en-AU" sz="1100" dirty="0">
                        <a:solidFill>
                          <a:srgbClr val="30383B"/>
                        </a:solidFill>
                      </a:endParaRPr>
                    </a:p>
                  </a:txBody>
                  <a:tcPr/>
                </a:tc>
                <a:tc>
                  <a:txBody>
                    <a:bodyPr/>
                    <a:lstStyle/>
                    <a:p>
                      <a:pPr algn="r"/>
                      <a:r>
                        <a:rPr lang="en-AU" sz="1100" dirty="0" smtClean="0">
                          <a:solidFill>
                            <a:srgbClr val="30383B"/>
                          </a:solidFill>
                        </a:rPr>
                        <a:t>8,060</a:t>
                      </a:r>
                      <a:endParaRPr lang="en-AU" sz="1100" dirty="0">
                        <a:solidFill>
                          <a:srgbClr val="30383B"/>
                        </a:solidFill>
                      </a:endParaRPr>
                    </a:p>
                  </a:txBody>
                  <a:tcPr/>
                </a:tc>
                <a:tc>
                  <a:txBody>
                    <a:bodyPr/>
                    <a:lstStyle/>
                    <a:p>
                      <a:pPr algn="r"/>
                      <a:r>
                        <a:rPr lang="en-AU" sz="1100" dirty="0" smtClean="0">
                          <a:solidFill>
                            <a:srgbClr val="30383B"/>
                          </a:solidFill>
                        </a:rPr>
                        <a:t>2.5</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dirty="0" smtClean="0">
                          <a:solidFill>
                            <a:srgbClr val="30383B"/>
                          </a:solidFill>
                        </a:rPr>
                        <a:t>United Kingdom</a:t>
                      </a:r>
                      <a:endParaRPr lang="en-AU" sz="1200" dirty="0">
                        <a:solidFill>
                          <a:srgbClr val="30383B"/>
                        </a:solidFill>
                      </a:endParaRPr>
                    </a:p>
                  </a:txBody>
                  <a:tcPr>
                    <a:lnL w="19050" cap="flat" cmpd="sng" algn="ctr">
                      <a:noFill/>
                      <a:prstDash val="solid"/>
                      <a:round/>
                      <a:headEnd type="none" w="med" len="med"/>
                      <a:tailEnd type="none" w="med" len="med"/>
                    </a:lnL>
                  </a:tcPr>
                </a:tc>
                <a:tc>
                  <a:txBody>
                    <a:bodyPr/>
                    <a:lstStyle/>
                    <a:p>
                      <a:pPr algn="r"/>
                      <a:r>
                        <a:rPr lang="en-AU" sz="1100" dirty="0" smtClean="0">
                          <a:solidFill>
                            <a:srgbClr val="30383B"/>
                          </a:solidFill>
                        </a:rPr>
                        <a:t>3,859</a:t>
                      </a:r>
                      <a:endParaRPr lang="en-AU" sz="1100" dirty="0">
                        <a:solidFill>
                          <a:srgbClr val="30383B"/>
                        </a:solidFill>
                      </a:endParaRPr>
                    </a:p>
                  </a:txBody>
                  <a:tcPr/>
                </a:tc>
                <a:tc>
                  <a:txBody>
                    <a:bodyPr/>
                    <a:lstStyle/>
                    <a:p>
                      <a:pPr algn="r"/>
                      <a:r>
                        <a:rPr lang="en-AU" sz="1100" dirty="0" smtClean="0">
                          <a:solidFill>
                            <a:srgbClr val="30383B"/>
                          </a:solidFill>
                        </a:rPr>
                        <a:t>3,982</a:t>
                      </a:r>
                      <a:endParaRPr lang="en-AU" sz="1100" dirty="0">
                        <a:solidFill>
                          <a:srgbClr val="30383B"/>
                        </a:solidFill>
                      </a:endParaRPr>
                    </a:p>
                  </a:txBody>
                  <a:tcPr/>
                </a:tc>
                <a:tc>
                  <a:txBody>
                    <a:bodyPr/>
                    <a:lstStyle/>
                    <a:p>
                      <a:pPr algn="r"/>
                      <a:r>
                        <a:rPr lang="en-AU" sz="1100" dirty="0" smtClean="0">
                          <a:solidFill>
                            <a:srgbClr val="30383B"/>
                          </a:solidFill>
                        </a:rPr>
                        <a:t>7,841</a:t>
                      </a:r>
                      <a:endParaRPr lang="en-AU" sz="1100" dirty="0">
                        <a:solidFill>
                          <a:srgbClr val="30383B"/>
                        </a:solidFill>
                      </a:endParaRPr>
                    </a:p>
                  </a:txBody>
                  <a:tcPr/>
                </a:tc>
                <a:tc>
                  <a:txBody>
                    <a:bodyPr/>
                    <a:lstStyle/>
                    <a:p>
                      <a:pPr algn="r"/>
                      <a:r>
                        <a:rPr lang="en-AU" sz="1100" dirty="0" smtClean="0">
                          <a:solidFill>
                            <a:srgbClr val="30383B"/>
                          </a:solidFill>
                        </a:rPr>
                        <a:t>2.5</a:t>
                      </a:r>
                      <a:endParaRPr lang="en-AU" sz="1100" dirty="0">
                        <a:solidFill>
                          <a:srgbClr val="30383B"/>
                        </a:solidFill>
                      </a:endParaRPr>
                    </a:p>
                  </a:txBody>
                  <a:tcPr>
                    <a:lnR w="19050" cap="flat" cmpd="sng" algn="ctr">
                      <a:noFill/>
                      <a:prstDash val="solid"/>
                      <a:round/>
                      <a:headEnd type="none" w="med" len="med"/>
                      <a:tailEnd type="none" w="med" len="med"/>
                    </a:lnR>
                  </a:tcPr>
                </a:tc>
              </a:tr>
              <a:tr h="370840">
                <a:tc>
                  <a:txBody>
                    <a:bodyPr/>
                    <a:lstStyle/>
                    <a:p>
                      <a:r>
                        <a:rPr lang="en-AU" sz="1200" b="1" dirty="0" smtClean="0">
                          <a:solidFill>
                            <a:srgbClr val="30383B"/>
                          </a:solidFill>
                        </a:rPr>
                        <a:t>Malaysia</a:t>
                      </a:r>
                      <a:endParaRPr lang="en-AU" sz="1200" b="1" dirty="0">
                        <a:solidFill>
                          <a:srgbClr val="30383B"/>
                        </a:solidFill>
                      </a:endParaRPr>
                    </a:p>
                  </a:txBody>
                  <a:tcPr>
                    <a:lnL w="19050" cap="flat" cmpd="sng" algn="ctr">
                      <a:noFill/>
                      <a:prstDash val="solid"/>
                      <a:round/>
                      <a:headEnd type="none" w="med" len="med"/>
                      <a:tailEnd type="none" w="med" len="med"/>
                    </a:lnL>
                    <a:lnB w="19050" cap="flat" cmpd="sng" algn="ctr">
                      <a:solidFill>
                        <a:srgbClr val="52AE32"/>
                      </a:solidFill>
                      <a:prstDash val="solid"/>
                      <a:round/>
                      <a:headEnd type="none" w="med" len="med"/>
                      <a:tailEnd type="none" w="med" len="med"/>
                    </a:lnB>
                  </a:tcPr>
                </a:tc>
                <a:tc>
                  <a:txBody>
                    <a:bodyPr/>
                    <a:lstStyle/>
                    <a:p>
                      <a:pPr algn="r"/>
                      <a:r>
                        <a:rPr lang="en-AU" sz="1100" dirty="0" smtClean="0">
                          <a:solidFill>
                            <a:srgbClr val="30383B"/>
                          </a:solidFill>
                        </a:rPr>
                        <a:t>5,561</a:t>
                      </a:r>
                      <a:endParaRPr lang="en-AU" sz="1100" dirty="0">
                        <a:solidFill>
                          <a:srgbClr val="30383B"/>
                        </a:solidFill>
                      </a:endParaRPr>
                    </a:p>
                  </a:txBody>
                  <a:tcPr>
                    <a:lnB w="19050" cap="flat" cmpd="sng" algn="ctr">
                      <a:solidFill>
                        <a:srgbClr val="52AE32"/>
                      </a:solidFill>
                      <a:prstDash val="solid"/>
                      <a:round/>
                      <a:headEnd type="none" w="med" len="med"/>
                      <a:tailEnd type="none" w="med" len="med"/>
                    </a:lnB>
                  </a:tcPr>
                </a:tc>
                <a:tc>
                  <a:txBody>
                    <a:bodyPr/>
                    <a:lstStyle/>
                    <a:p>
                      <a:pPr algn="r"/>
                      <a:r>
                        <a:rPr lang="en-AU" sz="1100" dirty="0" smtClean="0">
                          <a:solidFill>
                            <a:srgbClr val="30383B"/>
                          </a:solidFill>
                        </a:rPr>
                        <a:t>1,664</a:t>
                      </a:r>
                      <a:endParaRPr lang="en-AU" sz="1100" dirty="0">
                        <a:solidFill>
                          <a:srgbClr val="30383B"/>
                        </a:solidFill>
                      </a:endParaRPr>
                    </a:p>
                  </a:txBody>
                  <a:tcPr>
                    <a:lnB w="19050" cap="flat" cmpd="sng" algn="ctr">
                      <a:solidFill>
                        <a:srgbClr val="52AE32"/>
                      </a:solidFill>
                      <a:prstDash val="solid"/>
                      <a:round/>
                      <a:headEnd type="none" w="med" len="med"/>
                      <a:tailEnd type="none" w="med" len="med"/>
                    </a:lnB>
                  </a:tcPr>
                </a:tc>
                <a:tc>
                  <a:txBody>
                    <a:bodyPr/>
                    <a:lstStyle/>
                    <a:p>
                      <a:pPr algn="r"/>
                      <a:r>
                        <a:rPr lang="en-AU" sz="1100" dirty="0" smtClean="0">
                          <a:solidFill>
                            <a:srgbClr val="30383B"/>
                          </a:solidFill>
                        </a:rPr>
                        <a:t>7,225</a:t>
                      </a:r>
                      <a:endParaRPr lang="en-AU" sz="1100" dirty="0">
                        <a:solidFill>
                          <a:srgbClr val="30383B"/>
                        </a:solidFill>
                      </a:endParaRPr>
                    </a:p>
                  </a:txBody>
                  <a:tcPr>
                    <a:lnB w="19050" cap="flat" cmpd="sng" algn="ctr">
                      <a:solidFill>
                        <a:srgbClr val="52AE32"/>
                      </a:solidFill>
                      <a:prstDash val="solid"/>
                      <a:round/>
                      <a:headEnd type="none" w="med" len="med"/>
                      <a:tailEnd type="none" w="med" len="med"/>
                    </a:lnB>
                  </a:tcPr>
                </a:tc>
                <a:tc>
                  <a:txBody>
                    <a:bodyPr/>
                    <a:lstStyle/>
                    <a:p>
                      <a:pPr algn="r"/>
                      <a:r>
                        <a:rPr lang="en-AU" sz="1100" dirty="0" smtClean="0">
                          <a:solidFill>
                            <a:srgbClr val="30383B"/>
                          </a:solidFill>
                        </a:rPr>
                        <a:t>2.3</a:t>
                      </a:r>
                      <a:endParaRPr lang="en-AU" sz="1100" dirty="0">
                        <a:solidFill>
                          <a:srgbClr val="30383B"/>
                        </a:solidFill>
                      </a:endParaRPr>
                    </a:p>
                  </a:txBody>
                  <a:tcPr>
                    <a:lnR w="19050" cap="flat" cmpd="sng" algn="ctr">
                      <a:noFill/>
                      <a:prstDash val="solid"/>
                      <a:round/>
                      <a:headEnd type="none" w="med" len="med"/>
                      <a:tailEnd type="none" w="med" len="med"/>
                    </a:lnR>
                    <a:lnB w="19050" cap="flat" cmpd="sng" algn="ctr">
                      <a:solidFill>
                        <a:srgbClr val="52AE32"/>
                      </a:solidFill>
                      <a:prstDash val="solid"/>
                      <a:round/>
                      <a:headEnd type="none" w="med" len="med"/>
                      <a:tailEnd type="none" w="med" len="med"/>
                    </a:lnB>
                  </a:tcPr>
                </a:tc>
              </a:tr>
              <a:tr h="370840">
                <a:tc>
                  <a:txBody>
                    <a:bodyPr/>
                    <a:lstStyle/>
                    <a:p>
                      <a:r>
                        <a:rPr lang="en-AU" sz="1200" b="1" dirty="0" smtClean="0">
                          <a:solidFill>
                            <a:srgbClr val="30383B"/>
                          </a:solidFill>
                        </a:rPr>
                        <a:t>Total exports</a:t>
                      </a:r>
                      <a:endParaRPr lang="en-AU" sz="1200" b="1" dirty="0">
                        <a:solidFill>
                          <a:srgbClr val="30383B"/>
                        </a:solidFill>
                      </a:endParaRPr>
                    </a:p>
                  </a:txBody>
                  <a:tcPr>
                    <a:lnL w="19050" cap="flat" cmpd="sng" algn="ctr">
                      <a:noFill/>
                      <a:prstDash val="solid"/>
                      <a:round/>
                      <a:headEnd type="none" w="med" len="med"/>
                      <a:tailEnd type="none" w="med" len="med"/>
                    </a:lnL>
                    <a:lnR w="12700" cmpd="sng">
                      <a:noFill/>
                    </a:lnR>
                    <a:lnT w="19050" cap="flat" cmpd="sng" algn="ctr">
                      <a:solidFill>
                        <a:srgbClr val="52AE3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AU" sz="1100" b="1" dirty="0" smtClean="0">
                          <a:solidFill>
                            <a:srgbClr val="30383B"/>
                          </a:solidFill>
                        </a:rPr>
                        <a:t>263,467</a:t>
                      </a:r>
                      <a:endParaRPr lang="en-AU" sz="1100" b="1" dirty="0">
                        <a:solidFill>
                          <a:srgbClr val="30383B"/>
                        </a:solidFill>
                      </a:endParaRPr>
                    </a:p>
                  </a:txBody>
                  <a:tcPr>
                    <a:lnL w="12700" cmpd="sng">
                      <a:noFill/>
                    </a:lnL>
                    <a:lnR w="12700" cmpd="sng">
                      <a:noFill/>
                    </a:lnR>
                    <a:lnT w="19050" cap="flat" cmpd="sng" algn="ctr">
                      <a:solidFill>
                        <a:srgbClr val="52AE3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AU" sz="1100" b="1" dirty="0" smtClean="0">
                          <a:solidFill>
                            <a:srgbClr val="30383B"/>
                          </a:solidFill>
                        </a:rPr>
                        <a:t>55,175</a:t>
                      </a:r>
                      <a:endParaRPr lang="en-AU" sz="1100" b="1" dirty="0">
                        <a:solidFill>
                          <a:srgbClr val="30383B"/>
                        </a:solidFill>
                      </a:endParaRPr>
                    </a:p>
                  </a:txBody>
                  <a:tcPr>
                    <a:lnL w="12700" cmpd="sng">
                      <a:noFill/>
                    </a:lnL>
                    <a:lnR w="12700" cmpd="sng">
                      <a:noFill/>
                    </a:lnR>
                    <a:lnT w="19050" cap="flat" cmpd="sng" algn="ctr">
                      <a:solidFill>
                        <a:srgbClr val="52AE3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AU" sz="1100" b="1" dirty="0" smtClean="0">
                          <a:solidFill>
                            <a:srgbClr val="30383B"/>
                          </a:solidFill>
                        </a:rPr>
                        <a:t>318,642</a:t>
                      </a:r>
                      <a:endParaRPr lang="en-AU" sz="1100" b="1" dirty="0">
                        <a:solidFill>
                          <a:srgbClr val="30383B"/>
                        </a:solidFill>
                      </a:endParaRPr>
                    </a:p>
                  </a:txBody>
                  <a:tcPr>
                    <a:lnL w="12700" cmpd="sng">
                      <a:noFill/>
                    </a:lnL>
                    <a:lnR w="12700" cmpd="sng">
                      <a:noFill/>
                    </a:lnR>
                    <a:lnT w="19050" cap="flat" cmpd="sng" algn="ctr">
                      <a:solidFill>
                        <a:srgbClr val="52AE3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AU" sz="1100" b="1" dirty="0" smtClean="0">
                          <a:solidFill>
                            <a:srgbClr val="30383B"/>
                          </a:solidFill>
                        </a:rPr>
                        <a:t>100.0</a:t>
                      </a:r>
                      <a:endParaRPr lang="en-AU" sz="1100" b="1" dirty="0">
                        <a:solidFill>
                          <a:srgbClr val="30383B"/>
                        </a:solidFill>
                      </a:endParaRPr>
                    </a:p>
                  </a:txBody>
                  <a:tcPr>
                    <a:lnL w="12700" cmpd="sng">
                      <a:noFill/>
                    </a:lnL>
                    <a:lnR w="19050" cap="flat" cmpd="sng" algn="ctr">
                      <a:noFill/>
                      <a:prstDash val="solid"/>
                      <a:round/>
                      <a:headEnd type="none" w="med" len="med"/>
                      <a:tailEnd type="none" w="med" len="med"/>
                    </a:lnR>
                    <a:lnT w="19050" cap="flat" cmpd="sng" algn="ctr">
                      <a:solidFill>
                        <a:srgbClr val="52AE3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972000"/>
            <a:ext cx="8424000" cy="993960"/>
          </a:xfrm>
        </p:spPr>
        <p:txBody>
          <a:bodyPr/>
          <a:lstStyle/>
          <a:p>
            <a:pPr>
              <a:buNone/>
            </a:pPr>
            <a:r>
              <a:rPr lang="en-AU" b="1" dirty="0" smtClean="0"/>
              <a:t>Trade Agreements</a:t>
            </a:r>
          </a:p>
          <a:p>
            <a:r>
              <a:rPr lang="en-AU" dirty="0" smtClean="0"/>
              <a:t>Seven </a:t>
            </a:r>
            <a:r>
              <a:rPr lang="en-AU" dirty="0" err="1" smtClean="0"/>
              <a:t>FTAs</a:t>
            </a:r>
            <a:r>
              <a:rPr lang="en-AU" dirty="0" smtClean="0"/>
              <a:t> in force – NZ, Singapore, Thailand, US, Chile, ASEAN, Malaysia – 26% of Australia’s total trade. </a:t>
            </a:r>
          </a:p>
          <a:p>
            <a:r>
              <a:rPr lang="en-AU" dirty="0" smtClean="0"/>
              <a:t>Two signed in 2014: Korea, Japan </a:t>
            </a:r>
            <a:r>
              <a:rPr lang="en-AU" dirty="0" err="1" smtClean="0"/>
              <a:t>EPA</a:t>
            </a:r>
            <a:r>
              <a:rPr lang="en-AU" dirty="0" smtClean="0"/>
              <a:t>; 5% and 11% of Australia’s trade.</a:t>
            </a:r>
          </a:p>
          <a:p>
            <a:r>
              <a:rPr lang="en-AU" dirty="0" smtClean="0"/>
              <a:t>Seven in negotiation</a:t>
            </a:r>
          </a:p>
          <a:p>
            <a:pPr lvl="1"/>
            <a:r>
              <a:rPr lang="en-AU" sz="1600" dirty="0" smtClean="0"/>
              <a:t>3 bi-lateral: China, India, Indonesia</a:t>
            </a:r>
          </a:p>
          <a:p>
            <a:pPr lvl="1"/>
            <a:r>
              <a:rPr lang="en-AU" sz="1600" dirty="0" smtClean="0"/>
              <a:t>4 </a:t>
            </a:r>
            <a:r>
              <a:rPr lang="en-AU" sz="1600" dirty="0" err="1" smtClean="0"/>
              <a:t>pluri</a:t>
            </a:r>
            <a:r>
              <a:rPr lang="en-AU" sz="1600" dirty="0" smtClean="0"/>
              <a:t>-lateral: </a:t>
            </a:r>
            <a:r>
              <a:rPr lang="en-AU" sz="1600" dirty="0" err="1" smtClean="0"/>
              <a:t>TPP</a:t>
            </a:r>
            <a:r>
              <a:rPr lang="en-AU" sz="1600" dirty="0" smtClean="0"/>
              <a:t>, </a:t>
            </a:r>
            <a:r>
              <a:rPr lang="en-AU" sz="1600" dirty="0" err="1" smtClean="0"/>
              <a:t>GCC</a:t>
            </a:r>
            <a:endParaRPr lang="en-AU" sz="1600" dirty="0"/>
          </a:p>
          <a:p>
            <a:pPr lvl="1">
              <a:buNone/>
            </a:pPr>
            <a:r>
              <a:rPr lang="en-AU" sz="1600" dirty="0" smtClean="0"/>
              <a:t>		 PACER Plus, </a:t>
            </a:r>
            <a:r>
              <a:rPr lang="en-AU" sz="1600" dirty="0" err="1" smtClean="0"/>
              <a:t>RCEP</a:t>
            </a:r>
            <a:endParaRPr lang="en-AU" sz="1600" dirty="0" smtClean="0"/>
          </a:p>
          <a:p>
            <a:endParaRPr lang="en-AU" sz="1400" dirty="0"/>
          </a:p>
          <a:p>
            <a:endParaRPr lang="en-AU" dirty="0" smtClean="0"/>
          </a:p>
          <a:p>
            <a:endParaRPr lang="en-AU" dirty="0"/>
          </a:p>
          <a:p>
            <a:endParaRPr lang="en-AU" dirty="0" smtClean="0"/>
          </a:p>
          <a:p>
            <a:pPr marL="182563" lvl="8" indent="-182563" algn="r">
              <a:buNone/>
            </a:pPr>
            <a:endParaRPr lang="en-AU" sz="1050" dirty="0" smtClean="0"/>
          </a:p>
          <a:p>
            <a:pPr marL="182563" lvl="8" indent="-182563" algn="r">
              <a:buNone/>
            </a:pPr>
            <a:endParaRPr lang="en-AU" sz="1050" dirty="0"/>
          </a:p>
          <a:p>
            <a:pPr marL="182563" lvl="8" indent="-182563" algn="r">
              <a:buNone/>
            </a:pPr>
            <a:r>
              <a:rPr lang="en-AU" sz="1050" dirty="0" smtClean="0"/>
              <a:t>Minister for Trade and Investment, The Hon Andrew Robb MP signs </a:t>
            </a:r>
            <a:r>
              <a:rPr lang="en-AU" sz="1050" dirty="0" err="1" smtClean="0"/>
              <a:t>KAFTA</a:t>
            </a:r>
            <a:endParaRPr lang="en-AU" sz="1050" dirty="0"/>
          </a:p>
        </p:txBody>
      </p:sp>
      <p:sp>
        <p:nvSpPr>
          <p:cNvPr id="3" name="Title 2"/>
          <p:cNvSpPr>
            <a:spLocks noGrp="1"/>
          </p:cNvSpPr>
          <p:nvPr>
            <p:ph type="title"/>
          </p:nvPr>
        </p:nvSpPr>
        <p:spPr/>
        <p:txBody>
          <a:bodyPr/>
          <a:lstStyle/>
          <a:p>
            <a:r>
              <a:rPr lang="en-AU" dirty="0" smtClean="0"/>
              <a:t>Rationale for Setting Up: Australian Context</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5</a:t>
            </a:fld>
            <a:endParaRPr lang="en-US" dirty="0"/>
          </a:p>
        </p:txBody>
      </p:sp>
      <p:pic>
        <p:nvPicPr>
          <p:cNvPr id="5" name="Picture 4" descr="http://www.efic.gov.au/news/PublishingImages/robb-kafta-680.jpg"/>
          <p:cNvPicPr>
            <a:picLocks noChangeAspect="1" noChangeArrowheads="1"/>
          </p:cNvPicPr>
          <p:nvPr/>
        </p:nvPicPr>
        <p:blipFill>
          <a:blip r:embed="rId2" cstate="print"/>
          <a:srcRect l="12506" t="1234" r="14590" b="11102"/>
          <a:stretch>
            <a:fillRect/>
          </a:stretch>
        </p:blipFill>
        <p:spPr bwMode="auto">
          <a:xfrm>
            <a:off x="4581841" y="2651760"/>
            <a:ext cx="3949996" cy="2675431"/>
          </a:xfrm>
          <a:prstGeom prst="rect">
            <a:avLst/>
          </a:prstGeom>
          <a:noFill/>
          <a:ln w="25400">
            <a:solidFill>
              <a:srgbClr val="30383B"/>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1800" b="1" dirty="0" smtClean="0"/>
              <a:t>Ongoing adaptation – 10 year snapshot</a:t>
            </a:r>
          </a:p>
          <a:p>
            <a:pPr lvl="1"/>
            <a:r>
              <a:rPr lang="en-AU" sz="1600" b="1" dirty="0" smtClean="0"/>
              <a:t>2003</a:t>
            </a:r>
            <a:r>
              <a:rPr lang="en-AU" sz="1600" dirty="0" smtClean="0"/>
              <a:t> – Divested short-term credit insurance business</a:t>
            </a:r>
          </a:p>
          <a:p>
            <a:pPr lvl="1"/>
            <a:r>
              <a:rPr lang="en-AU" sz="1600" b="1" dirty="0" smtClean="0"/>
              <a:t>2006</a:t>
            </a:r>
            <a:r>
              <a:rPr lang="en-AU" sz="1600" dirty="0" smtClean="0"/>
              <a:t> – Established SME book</a:t>
            </a:r>
          </a:p>
          <a:p>
            <a:pPr lvl="1"/>
            <a:r>
              <a:rPr lang="en-AU" sz="1600" b="1" dirty="0" smtClean="0"/>
              <a:t>2008</a:t>
            </a:r>
            <a:r>
              <a:rPr lang="en-AU" sz="1600" dirty="0" smtClean="0"/>
              <a:t> – Post-</a:t>
            </a:r>
            <a:r>
              <a:rPr lang="en-AU" sz="1600" dirty="0" err="1" smtClean="0"/>
              <a:t>GFC</a:t>
            </a:r>
            <a:r>
              <a:rPr lang="en-AU" sz="1600" dirty="0" smtClean="0"/>
              <a:t> market prompts assistance for export projects </a:t>
            </a:r>
            <a:r>
              <a:rPr lang="en-AU" sz="1600" i="1" dirty="0" smtClean="0"/>
              <a:t>in Australia</a:t>
            </a:r>
            <a:endParaRPr lang="en-AU" sz="1600" dirty="0" smtClean="0"/>
          </a:p>
          <a:p>
            <a:pPr lvl="1"/>
            <a:r>
              <a:rPr lang="en-AU" sz="1600" b="1" dirty="0" smtClean="0"/>
              <a:t>2011</a:t>
            </a:r>
            <a:r>
              <a:rPr lang="en-AU" sz="1600" dirty="0" smtClean="0"/>
              <a:t> </a:t>
            </a:r>
            <a:r>
              <a:rPr lang="en-AU" sz="1600" dirty="0"/>
              <a:t>–</a:t>
            </a:r>
            <a:r>
              <a:rPr lang="en-AU" sz="1600" dirty="0" smtClean="0"/>
              <a:t> Domestic assistance shifts to helping SME subcontractors</a:t>
            </a:r>
          </a:p>
          <a:p>
            <a:pPr lvl="1"/>
            <a:r>
              <a:rPr lang="en-AU" sz="1600" b="1" dirty="0" smtClean="0"/>
              <a:t>2012</a:t>
            </a:r>
            <a:r>
              <a:rPr lang="en-AU" sz="1600" dirty="0" smtClean="0"/>
              <a:t> – SME business origination offices opened around Australia</a:t>
            </a:r>
          </a:p>
          <a:p>
            <a:pPr lvl="1"/>
            <a:r>
              <a:rPr lang="en-AU" sz="1600" b="1" dirty="0" smtClean="0"/>
              <a:t>2014</a:t>
            </a:r>
            <a:r>
              <a:rPr lang="en-AU" sz="1600" dirty="0" smtClean="0"/>
              <a:t> – Direct lending flexibility to assist more SMEs</a:t>
            </a:r>
          </a:p>
          <a:p>
            <a:pPr lvl="1">
              <a:buNone/>
            </a:pPr>
            <a:endParaRPr lang="en-AU" sz="1600" b="1" dirty="0" smtClean="0"/>
          </a:p>
          <a:p>
            <a:r>
              <a:rPr lang="en-AU" sz="1800" b="1" dirty="0" smtClean="0"/>
              <a:t>But </a:t>
            </a:r>
            <a:r>
              <a:rPr lang="en-AU" sz="1800" b="1" dirty="0"/>
              <a:t>some </a:t>
            </a:r>
            <a:r>
              <a:rPr lang="en-AU" sz="1800" b="1" dirty="0" smtClean="0"/>
              <a:t>things do </a:t>
            </a:r>
            <a:r>
              <a:rPr lang="en-AU" sz="1800" b="1" dirty="0"/>
              <a:t>stay the </a:t>
            </a:r>
            <a:r>
              <a:rPr lang="en-AU" sz="1800" b="1" dirty="0" smtClean="0"/>
              <a:t>same... </a:t>
            </a:r>
            <a:endParaRPr lang="en-AU" sz="1800" b="1" dirty="0"/>
          </a:p>
          <a:p>
            <a:pPr lvl="1"/>
            <a:r>
              <a:rPr lang="en-AU" sz="1600" dirty="0"/>
              <a:t>Commercial </a:t>
            </a:r>
            <a:r>
              <a:rPr lang="en-AU" sz="1600" dirty="0" smtClean="0"/>
              <a:t>operations, self-funding</a:t>
            </a:r>
            <a:endParaRPr lang="en-AU" sz="1600" dirty="0"/>
          </a:p>
          <a:p>
            <a:pPr lvl="1"/>
            <a:r>
              <a:rPr lang="en-AU" sz="1600" dirty="0" smtClean="0"/>
              <a:t>Non-compete </a:t>
            </a:r>
            <a:r>
              <a:rPr lang="en-AU" sz="1600" dirty="0"/>
              <a:t>mandate</a:t>
            </a:r>
          </a:p>
          <a:p>
            <a:pPr lvl="1"/>
            <a:r>
              <a:rPr lang="en-AU" sz="1600" dirty="0"/>
              <a:t>Importance of our partnerships</a:t>
            </a:r>
          </a:p>
          <a:p>
            <a:pPr lvl="1"/>
            <a:r>
              <a:rPr lang="en-AU" sz="1600" dirty="0"/>
              <a:t>Maintaining capacity to respond to </a:t>
            </a:r>
            <a:r>
              <a:rPr lang="en-AU" sz="1600" dirty="0" smtClean="0"/>
              <a:t>crises</a:t>
            </a:r>
            <a:endParaRPr lang="en-AU" sz="1600" dirty="0"/>
          </a:p>
          <a:p>
            <a:pPr lvl="1">
              <a:buNone/>
            </a:pPr>
            <a:endParaRPr lang="en-AU" sz="1600" dirty="0" smtClean="0"/>
          </a:p>
          <a:p>
            <a:pPr lvl="2">
              <a:buNone/>
            </a:pPr>
            <a:endParaRPr lang="en-AU" dirty="0"/>
          </a:p>
        </p:txBody>
      </p:sp>
      <p:sp>
        <p:nvSpPr>
          <p:cNvPr id="3" name="Title 2"/>
          <p:cNvSpPr>
            <a:spLocks noGrp="1"/>
          </p:cNvSpPr>
          <p:nvPr>
            <p:ph type="title"/>
          </p:nvPr>
        </p:nvSpPr>
        <p:spPr/>
        <p:txBody>
          <a:bodyPr/>
          <a:lstStyle/>
          <a:p>
            <a:r>
              <a:rPr lang="en-AU" dirty="0" smtClean="0"/>
              <a:t>Experience So Far - Working in the Market Gap</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538" y="966788"/>
            <a:ext cx="8424000" cy="4896000"/>
          </a:xfrm>
        </p:spPr>
        <p:txBody>
          <a:bodyPr/>
          <a:lstStyle/>
          <a:p>
            <a:endParaRPr lang="en-AU" sz="1400" b="1" dirty="0" smtClean="0"/>
          </a:p>
          <a:p>
            <a:r>
              <a:rPr lang="en-AU" b="1" dirty="0" err="1" smtClean="0"/>
              <a:t>ECA</a:t>
            </a:r>
            <a:r>
              <a:rPr lang="en-AU" b="1" dirty="0" smtClean="0"/>
              <a:t> relevance as a policy tool </a:t>
            </a:r>
            <a:endParaRPr lang="en-AU" b="1" dirty="0"/>
          </a:p>
          <a:p>
            <a:pPr lvl="1"/>
            <a:r>
              <a:rPr lang="en-AU" sz="1600" dirty="0" smtClean="0"/>
              <a:t>Scrutiny from Government / Commentators</a:t>
            </a:r>
          </a:p>
          <a:p>
            <a:pPr lvl="1"/>
            <a:r>
              <a:rPr lang="en-AU" sz="1600" dirty="0" smtClean="0"/>
              <a:t>The “Corporate Welfare” debate – US Exim </a:t>
            </a:r>
          </a:p>
          <a:p>
            <a:pPr lvl="1"/>
            <a:r>
              <a:rPr lang="en-AU" sz="1600" dirty="0" smtClean="0"/>
              <a:t>Productivity Commission review of Efic 2012</a:t>
            </a:r>
          </a:p>
          <a:p>
            <a:pPr lvl="1">
              <a:buNone/>
            </a:pPr>
            <a:endParaRPr lang="en-AU" sz="1600" dirty="0"/>
          </a:p>
          <a:p>
            <a:pPr marL="182563" lvl="1" indent="-182563">
              <a:buFont typeface="Wingdings" pitchFamily="2" charset="2"/>
              <a:buChar char="§"/>
            </a:pPr>
            <a:r>
              <a:rPr lang="en-AU" sz="1600" b="1" dirty="0" smtClean="0"/>
              <a:t>Changing nature of international business</a:t>
            </a:r>
          </a:p>
          <a:p>
            <a:pPr lvl="1"/>
            <a:r>
              <a:rPr lang="en-AU" sz="1600" dirty="0" smtClean="0"/>
              <a:t>International supply chains</a:t>
            </a:r>
            <a:endParaRPr lang="en-AU" sz="1600" dirty="0"/>
          </a:p>
          <a:p>
            <a:pPr lvl="1"/>
            <a:r>
              <a:rPr lang="en-AU" sz="1600" dirty="0" smtClean="0"/>
              <a:t>Overseas Investment</a:t>
            </a:r>
            <a:endParaRPr lang="en-AU" sz="1600" dirty="0"/>
          </a:p>
          <a:p>
            <a:pPr lvl="1"/>
            <a:r>
              <a:rPr lang="en-AU" sz="1600" dirty="0" smtClean="0"/>
              <a:t>SMEs active in international business </a:t>
            </a:r>
          </a:p>
          <a:p>
            <a:pPr lvl="1"/>
            <a:r>
              <a:rPr lang="en-AU" sz="1600" dirty="0" smtClean="0"/>
              <a:t>New policy priorities</a:t>
            </a:r>
          </a:p>
          <a:p>
            <a:pPr lvl="1">
              <a:buNone/>
            </a:pPr>
            <a:r>
              <a:rPr lang="en-AU" dirty="0" smtClean="0"/>
              <a:t/>
            </a:r>
            <a:br>
              <a:rPr lang="en-AU" dirty="0" smtClean="0"/>
            </a:br>
            <a:endParaRPr lang="en-AU" dirty="0"/>
          </a:p>
          <a:p>
            <a:pPr lvl="1"/>
            <a:endParaRPr lang="en-AU" dirty="0" smtClean="0"/>
          </a:p>
          <a:p>
            <a:pPr lvl="1">
              <a:buNone/>
            </a:pPr>
            <a:r>
              <a:rPr lang="en-AU" b="1" dirty="0"/>
              <a:t>	</a:t>
            </a:r>
            <a:r>
              <a:rPr lang="en-AU" sz="1600" b="1" dirty="0" smtClean="0"/>
              <a:t>Are </a:t>
            </a:r>
            <a:r>
              <a:rPr lang="en-AU" sz="1600" b="1" dirty="0"/>
              <a:t>ECAs still relevant today in an increasingly liberalised, integrated trading environment where information is more accessible? </a:t>
            </a:r>
            <a:endParaRPr lang="en-AU" b="1" dirty="0"/>
          </a:p>
          <a:p>
            <a:pPr lvl="1"/>
            <a:endParaRPr lang="en-AU" dirty="0"/>
          </a:p>
          <a:p>
            <a:pPr marL="182563" lvl="1" indent="-182563">
              <a:buFont typeface="Wingdings" pitchFamily="2" charset="2"/>
              <a:buChar char="§"/>
            </a:pPr>
            <a:endParaRPr lang="en-AU" b="1" dirty="0" smtClean="0"/>
          </a:p>
          <a:p>
            <a:pPr lvl="1">
              <a:buNone/>
            </a:pPr>
            <a:endParaRPr lang="en-AU" dirty="0"/>
          </a:p>
        </p:txBody>
      </p:sp>
      <p:sp>
        <p:nvSpPr>
          <p:cNvPr id="3" name="Title 2"/>
          <p:cNvSpPr>
            <a:spLocks noGrp="1"/>
          </p:cNvSpPr>
          <p:nvPr>
            <p:ph type="title"/>
          </p:nvPr>
        </p:nvSpPr>
        <p:spPr/>
        <p:txBody>
          <a:bodyPr/>
          <a:lstStyle/>
          <a:p>
            <a:r>
              <a:rPr lang="en-AU" dirty="0" smtClean="0"/>
              <a:t>Are ECAs still relevant? </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7</a:t>
            </a:fld>
            <a:endParaRPr lang="en-US" dirty="0"/>
          </a:p>
        </p:txBody>
      </p:sp>
      <p:sp>
        <p:nvSpPr>
          <p:cNvPr id="12290" name="AutoShape 2" descr="data:image/jpeg;base64,/9j/4AAQSkZJRgABAQAAAQABAAD/2wCEAAkGBxQSEhUUEhQVFBQVFBQUFxQUFRQXFBcUFBUWFxQUFBQYHCggGBolHBYUITEhJSkrLi4uFx8zODMsNygtLiwBCgoKDA0NDwwMDisZFBksKyssNywrNysrLCwsKysrKywsLCwsKysrKywrKywrKysrLCsrKysrKysrKysrKyssK//AABEIARMAtwMBIgACEQEDEQH/xAAcAAAABwEBAAAAAAAAAAAAAAAAAQIDBAYHBQj/xABAEAACAQIDBQUFBQgBAwUAAAABAgADEQQSIQUGMUFRBxNhcYEiMpGhsRRCUmLRI3KCkqLB4fBDFVPxM4OywtP/xAAVAQEBAAAAAAAAAAAAAAAAAAAAAf/EABURAQEAAAAAAAAAAAAAAAAAAAAB/9oADAMBAAIRAxEAPwDT1MMGIvBmkVJQ8ooNI6mO3vALH41aNJ6r+6ilj1NuAHiTYes5OxNiEv8AasV7eIexCnVKK/dpoOoHPrfzPL27vvg6dQ0KivVysM+UKVDIQbe0wuQQOHMS2bOxqVqaVaZujgMDaxseo6wiaDFAxoGLUyhwGFT5+cAhUjAgbx0M1IGxISrScgC5Kqwzac9CfhOqTI2OrMlN2RczKpIXqQOEqex9vYqrXVWUMpPtAJYKvM5uVvGBdQYLxvNBmgOXjVXFovvOi+bAfUym777eem4ooSoyhmYaE3vYX5DSWHZuCw/dq1OmjKyghioZmuOJJ1vA6VLEK3usreRB+kczStbe3dpujPSUU6qgspT2QSNbED6zg7pb1v3i0azF1c5VZveVj7oJ5g8NesDQrwiY3mhZ4Cy0K8bzawXgVLeXeNxX+z0qgoge/VIBN8uYAX4Dh8YUTvVuk+Iq97RZQzABla4BI0DAjwA08IJB1rw80j0AwRQ5BYKoYgWBawzEDkL3jl4U8Hi0qayMDFq0Dl4zcvB1aprNSOZjmazsFZjxJUHiedpYcPTVFCoAqqAAo0AA4ACQ6ePp5+7zrn45cwzaeElK0CUGi1aRQYtWhErNpDpmwjGeFmlEnvIGaR80MNAdzQZo1mgvAg7X2HRxNjVBzAWDKbG3Q9R+smYSgtJFRBZVFgIrNG8RiFRS7kKqgsSeAA1JgRdv7UXD0HqMdbEKObOfdA/3gDMx3P2a9fEpa+VGV3bkApuBfqSLD/E7n2CvtWr3tQmlhVuEB94i+pUcCTzbhyF7S67OwNOggp0lCqPiT1Y8SfGQTS0SWiS0QWgOrDMRTiiZQLwRJeCQcW8YxeKSmpaoyoo1LMQqjzJ0EzfbnaadRh0C/mf2m9FGg+cz7arYzH1MzGpV6Zj7I8l4D0hWtY3tFoZxSwaNi6zEhQpyU7gE++3HQE6AjTjGG2dtfGH9vXp4Sif+OhmL26M1wf6reEy/DbNxOAqUq7Uye7dX0P4Tcj1GnrPQ+GxC1EV0N1dVdT1VhcH4GBxNg7mUMN7QNR3PFi5W/olr+t53P+k0zzqjyr1x9Hj6GPLAh/8ARk/HiB5YrE//AKQzsUcq+JX/AN+of/leS6tZUUs7BVUXLMbAAcyZxU25WxAvg6F05V65NOm3iiAZmHjpA6mB2a1N832ivUFiMlR1Zdeeig39Z0gZR9ottamC4NJgNStFQT/K63PpeQdkb/VAwGIUOt9WQZXHjbgflA0i8MGR8PXV1V0IZWAII4EHhHQYC80GaJJhXgKzTkbyYV66JSUXR6qd8QbWpLdm58yFGnWdSZVtHfvFrWa2RVV2XuygNrG1mPG+nK0DV0IAAAsAAABoABwAEGec7Y2O7+hTqlcpqIGy8bX6HmOnhJZMB7NElo1mhFoCVxwV6isDlC0205Zi4J/pEVh8UHF1NxOeKgGKAPB6ZUjy9ofIGQsSpwlXOLmg5s35DybygWEvBGA8EDNNj9ntJLFxmPjLbgti06fuqB6TorK9tfb9VqjYbAUxWrjSpUc2oUL8O8b7z/kGvXpAVviaFLDs1dlRbEC/Em3BRxY+AnN7LdtLiMHkF70KjUxe1+7JzUzblocv8MRT7OhWbvdoYipiahGoByUx+UW1t+7lHhGtjYFMBj+7pKEpV0yWF/fS7ISTx0zj+KBfVaOqZHUx1TAoPantRg9Gjr3du9db2DnNZVPgLN8R0Eu+wtrUcTSD0CMoAGXgU091l5f7acne7ddMci+13dRL5HtcWPFWW4uNB5fEFrcndI4EuzVe8ZwFsoIUAG/PibwLcJmXaFgFpYgOugqqWIHDODZj63U+ZM0sNM57Tq2bEUKQ1bu7gDiTUcgD+mBZezyoTg9b2FRwvlodPUtLMGE5uxsCMPQp0R9xdT1c6ufiTJl4D8IxjN0h9911gOyDitk0KjZ6lGm7fiZFJ069fWSxUB/zDMAoljDMSwgDNCJhWiYGUb5bWbDbewzqxCFcMlQX0KM7q1xzsGJmvV6QZSrC6kWIMwbtoQnGk9KVP094zlYXGY6kijNib2vo1W+utuPjA3jAo1Fu5Y3XjSY81HGmfzL8x5GCY3gdo7QrHu8+JOmazPUsLc7sdONvWCBq/wBsp4hKiUMQuexUtSdHemTpe1zYjxkjZGz6eGpLSpCyrzOrMx953b7zE6kzF+zbdfF/bKVY06lGnTJLM4KZhlIyKDq1726cZuKiA+DKrvvgiUFWn79Jg6nxU3H0lnETisPnQqeYtAjYLErUppUX3XUMPJheSQZxN2MM9NHosDam7BSQbFG9oWPOxLD4TtrSMBYaOAxK04sL4wFBpTWwZrbZZiLrQpU38MxX9mPO5Y/wS5BYzkAYkAXa1zzNhYQHbwZo3eC8B3NCvEXhXgKMMEjhEZoM0B0VuojVbFW4IzfulPozD5Q7xJECLW2zTT3xVTxajVy/zBSPnI43pwZ0+1UAejVUU/BiJ0AxXgf98pyN6dlLjMO1JggLZbOUDEZWBt4XtyMDnHd9MZj2xDZXoU1p5bEMtSoFvoRoVXS/jp1lpbAqTwHwg2VsynhqSUaK5aaCwH1J6km5J6mS2Nh4wIpw6jQAeOnGCLMEDniv5Rxa0jZLG0WokEoVT4wF4ysO8oXmi+8MYzQ7wHhUihUjBMCwJav+kQxgAtCIgEDOfvDtlMHQatU1A0VRxZz7qjpw48gDOjaUbtX2ZWrUKbUVZxTdi6qLtYrYOFGptYjT8XnA42xtp43a1Z1GIOGooMzCjoQCfZUHizGx1Jtpw5SzHc11F6W0Maj9XqCot/FLC49ZwuyPZlama9SojIjimq5gVzFSxJCnkL8fGaNeBnuJ3txmzqq0sei16be7XpgKzKOJt7pIuLrpx48L3nZe06eIprVosHRuBHXmCDqCOYMqva1SU4AswGZKtIqT1ZsrW/hZvhKT2UbZalixQue7rhhbkKiqWVvgrL6jpA2vNBmjd4LwFkxLYbvAVLFQRqy2BHkSDEZpUN/sHiMQaFKgTkaoy1LXyg2BRqlvuAB/W3O0DQyecZJnO2LgFw9FKVO+VRxPFifeY+JMnXgAwRJMECI66A+nqP8AREqJIprdSPUekzjtX3rfCouHoNlq1VLO495KVyAF6MxB15AHreBYNr744bDv3WZq1b/s0FNSpfobaA+BN5xdob+YmmucbLxOTjmfMtgObAUzb1nX7ONjUaGCovTUZ61NKlSp95mYXK36C5FvDqTLVaBmuy+1nDuQK9KpRv8AeBFRR52Ab4Ay/YTFJVRXpsHRhdWU3BHgZkfbDu5Tw9SniKKhVrFldV0XvBYhgOWYXv4i/Mw+xvbLLXbCsb06is6g/dqJxy+a3v8AuiEa/eScLT5xujRzG3+2k8raFMkQrRwiJMBFoUVBAQYkiFiay01Z3YIqglmYgKAOJJPCZRvr2iNVvQweZEPsmtqKj8itIcVHj7x5W5gz2tbyrVdcLSOZaTZ6rA6GoAQEHXKCb+J8JzOyvZbVcctQA5KAZ2blmZSiL5+0T/DD3e7OsViSGqD7PSPOoP2hH5afH+a3rNd2HsSlg6QpUFyqNSTqzMeLOeZ/8DSQTom8UY2YBVHsCeggwKaXPE6nzjGJJJVRzNz5D/NpOpCwgPiFeIzQZpQomCNloUB6ibGYh227PdMcKhB7upSTI3K63DLfrwNvGbUrR3EUldPaUMByYAjwNj6wKF2N999g/aghO9bur86ZAJy/lzZresvloSi2nKKtAzHtyxAFDD07+01VntzsiZfq4la7HNntUxxqW9mjSYk/mqewo9RmPpOdvttVtpY8igC6gihQVfvAE+0OXtEk36Wvwm2dn+6q4HDinoahs9VvxVLcB+VRoPjzhFjw1HKPExbCOmIIhTDCNkSQwjZWA1GsRWVFZ3IVVBZmOgAGpJj5E428+xTi6a0u8KU+8VqoAN6lNdTTDA+zc2+ECm4jBYjbbZixw+AVvYBW71rH38p09ToOhNzLbsPdfC4QfsaQDf8Acb2qh/iPDyFhOzTpBVCqAFUAADQADQADpDgNmJMcMSRAaIiCI8RGsQbKTz4DzOggRsMt2Zv4R5Dj87yXmiKVPKAOgijIDLROeEYkwFZoI2xggOKZLwzX066fpICmO031lEiUjtX3iOGwvdUz+1xN0Fr3FP8A5GFuZuF/i8Jea3I9Rf8AWZ/szBjHbXr4ioM1LBZaFIHVe+FyzW6q2Y+ZXpAkdmG5H2RBWrgHE1BoD/wofuD8x5n05G+lIthaMYWnYX6/SSIBGFaHBAQREkRyERAy7tW3pr0KqYagzUr0xVeoujsGZlCK33QMpJtrqNeN+P2fb34r7VToVqjVqdYlBnOZ1bKzBlfieGoPLhw10fe3c+htAL3hZKiXC1EtcA/dYEWYX+HIi5kLdXcChgqneh3q1bFVZwAFB4lVHMjS5J4nrAspWJKyQViSsBgrElY+VhFYDGWR6y3YDkPaPnwH95NtOZSrklmB0J08hoPpf1gSCIkiLWsDxHqIvuweBv8AWBHtENJDJaMsJBiu/W2sQcZVXvKiLTYoiI7KAthZvZOpPG/jBNI3k3QoYwhnzJUAA7ynYMR0YEEGCB2lMcBkSriAguxAHUm3pGxXqVP/AE1yj8dUEeq0/ePrlgdqi91t019Of9pXtzdlvhqNQVbCpVxFas1iD77ezc9bASDvDtuls5VqVWqVqr3CJe17e8QvuqouNbE6jjOTu/2kJiawo1KJos5sjB86luSn2RYmUX5sYU4H9PhFUt4kBtU9n8w1HqOInDxuIMrm0cYF95gPM/2kGq0K6uMyMGHUG8dmI0t5DSa9JmB6g2B8xz9Zadjdo/AYhLj8dPQ+qHQ+lpRokEhbM2tRxAvRqK/UcGHmp1EmwBChwQE2hZYu0KAnLElY4YUCBtSrkpseZ9kebaf59Jz8OllA8Irbla9RKf4fbPmdF+V/jFoNICYoG0O0SZA8tc/+Yq4Ph9JHvADAeah6+UKJWpDgc7DYJFOaxZvxvq3p+EeAtJqrEKwHE38BrFnEdBb5wM87Ud2cRiKtGrQptUAQ0yFtdTmLAm5sAb8fATnbsdndZKtOtiHRMjq/dJ7bEqbgM3urrbhmmns1+OsK8CHiMPcaD9ZU9sbthrstw3WXVjGatMGBkWN2e9M+0NOvKQu8ImrY3Z6sNRKltbdriU08OUCvYbHshBUlSOBBII8iJddh9otanZawFZep0qfzDj6j1lDxOGZDZhb6RoNA3/Y29WGxNglQK5/46nst5Dk3oZ2rzzZTxBEs+xN98TQsA/eIPuVPaFvBuI+NvCUbZeCVLYu/uHrWFS9F/wA2qej8vUCWlKgYAqQQeBBuD5GAu8BMTec7eDFZKLWOr+wPXj8rwOLSrd5Ud/xNp+6NF+Vp0lnMwC2Ak56wVSzEKqi5JNgAOJJ6SB0mFeZ9tTtIBqd3g6JrEmwZs1mP5EXU/KLTbO2AMzYOmy/hFg4Hl3hPygX0mEDKRs7tDpFu7xVN8M4sDmBKjzNgy+ot4y30q4YBlIZSLgqQQR1BECTmgkfPBAJTFZ5Dp1wRcRXeQJJaJLxjNEloD5eJLRrNK/vPvXTwlkANWu3u0l8fdLnlc8ANTAsbTnYvE0lNmqU1PQuoPwvKa+yNp40Xr1VoIdRSBK6eKpr/ADGcDbW4uJoKXCrWUXJNO+YdSUIufS8C/wCMwFOqNMrDqCCPjKltPYBS5Th0lOwWMqUWDUnKHjdTofMcCPOaPurt4YxSlQBayi5A0DrwzKOXK48YFLcEGxFoatLztTYavy1lVxux3p8BcShijXsZ2tlbfrYc3pVCo5rxU+anSV2L7yQazsXtEV7LiEyn8dPVfVDqPS8mbb2iteogpsGRVvccCzfoAPnMt2UtyJeNl09BAsGGGkpnaxtQpSpUFJHelmfxSnlsp8CxB/hlzoSodpuwamISnVoqXalmDIurFGscyjmQRw46+EDgdk6KcVUJsWWjdb8dWAYj5D1mrZpmHZhsasuIas9NqdMUmQZ1KlmZlPsgi5Ay8fKaW0Dh73buJjKRFgKygmm/O/4WPNT/AJmYbp701MDVyNc0cxFSn+E3sWQcmHTn8DNozGYLvUoGMxAXh31S1upNz8yZRvFGsrqroQysAysOBBFwRBKd2YY8vhCjG5pOUH7pAZfqR6QSCVuvtUVQ4sRlsdehv+k7oqSmbu1gtaw0zAj+4+kteaBI7yHnjAaGGgRdvbUGGoVKx1Kj2R1c6KPiRKj2a4XvnrYuqc9XPkBPIkBnb4FQOgEkdqFU/ZUA4Gst/RXI+dpU9yt5PslQq+tGoRm6q3AOP7j9JRs2aKvI1OqGAKm4IBBHAg8CI4pkGX9pOxBQrLWpiyVr3A4CqNTpyuNfQyu7BxxoYilUH3XF/FWNmB9CZp/aNQzYFzzRqbj+YKfkxmR0lLEAcSQB5k2Eo3upQvIGJwAM64GkSySCk7T2AG1AsfCVvFbLdDqNOs1OrQvINfZwPEQKnsbD8JcdnppORQwBptY9ePhO/hF0gT6UejdK0XASwiWMU0adreQ59IDO0satGk9VzZUUsfIDgPHl6zz7i65qO9Rved2c+bEk/WW3f3ez7Se5on9ipuW/7jDgR+UcuvHpK7sPZFTF1RTpj95vuov4j/Yc5UaF2VUCuGqOeD1dPEIoB+d/hBLRs/BrQpJSp6KihR1PUnxJ19YIVQadbJUVujA/PWXoNKFtBLGW7ZWIz0kN9coB8xofpIOiGjgMYBi1MCDvHsr7Th3pXAJsVPR1N1v9PWY7V2dWV+7ak4qXtkykknwtxHiJuYMUDKIO7mDajhqNN/eVAD4Hjb04ek6ytGgYrNIK/wBotS2Bqfmamv8AWp+gMzzcrA99jaK2uqt3reVPUf1ZR6y4dqVe2Hprf36t/RVY/UiI7K9nZUqYhuLnu0/dTViPNtP4ZRoAMOIEVIBaFlh3hhoCK+GBAPMafpEIlpNpa6ddP0jGW0A1MXeNgwXgKYzKN/t8TWLYfDm1IHK7j/kI4qp/B9fLjY+0DbTqqYTD3NfEaHL7wQm3pfXXkATHN1dy6WFAqVLVa1uNvZQ9EB5+PHylFN3a3ErYiz1r0aXHUftGH5VPujxPwmnbM2XSw1MU6KBV59SfxMeJMmXhEwG2EENoJBQtuULGTt1a16bL+FvkdfreO7ew9xecrderlqsv4l+an/JgW9YsRlRHVMB1TFRq8VAcvFK0bBig0DPu1aoS+HUa6VDbqSUAl62HghQoU6Q+4gB/e4sfjcyob5082PwIPAsPk6n9JeAZQ7eOAxlTFCQOXigY3eC8CRTeLxHXr9ecjK8fvdT4a/rAaJhFo2WkF9sUA/dmtTD/AIC6hvheBXdzqBxGJxGNqDi7UqQN7qiaEgHhpYfzdZcC0QGhEwF5oV4mJLQFMYI2TBA5W00uplQwj93iUP5rejaf3lwruMpLGwAuSdAB4mZ9tjG3ctTByA3DkWzG/wB3w8YGkqYYkXC1s6Kw4MoPxF4+DAdBigYyGiwYDl4YMbDQw0Crb9jI+Dr8qdcAnoGKn/6mXAGRMRQSouV1DrcNZhcXHA2j2aBIBis0jq8XmgPXhFo1ngBgPho/QqSFmjivA529+LahhazpoypYHoWIUH0veYWxve+pOuvMz0HtTDLWpMji6upRuuo4jxmR4/cXFI+VFFRb6OGA0/MDqD5XliLZ2b7WerQZHJY0mABOpyMNAfKx+Ut2aV3dHYRwdEqxDO5zMRwGlgo6gTu5oU4TElojPCzSBReCNsYcDJ9u7ffEm3u0wdEHPoWPM/KcjOeptEFoYlRpu6WIz4Wn1UFf5TYfK07glN3BxH7OonRg3owt/aWwNIp/NBeNgw7wHA0WGjAMWGgcrevbJwtAuti7HIl+AJBNz5AEzLm2xXL5zWqZr3vnPHy4ek0PfrANWw3sAlqbB7DiQAQdPI39Jl4FzYceFud+lpYjYN0NsnE4cM/vqSj25kWN7eIInbzSt7mbNOHwwVxZ3Yuw5i9gB52AndzQp8PBmjGeHnkDoeGrxi8GeB0aL3BH+3EjM0TRq2h4rjpwOsAi0TeNFoktAdLRIeNsYm8B7NCjV4IGLiKEEEtRadw2/auORQfIy8AwQSKNYomCCABFAwQQD5xkYOmGzhED/iyjN8YcEB1jCgggGDDgggEYcEEA1Mk1PdHrBBAiMYmFBAK8K8EEBLNBBBA//9k="/>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2292" name="Picture 4" descr="question-mark"/>
          <p:cNvPicPr>
            <a:picLocks noChangeAspect="1" noChangeArrowheads="1"/>
          </p:cNvPicPr>
          <p:nvPr/>
        </p:nvPicPr>
        <p:blipFill>
          <a:blip r:embed="rId2" cstate="print"/>
          <a:srcRect/>
          <a:stretch>
            <a:fillRect/>
          </a:stretch>
        </p:blipFill>
        <p:spPr bwMode="auto">
          <a:xfrm>
            <a:off x="5237480" y="1310640"/>
            <a:ext cx="3010796" cy="2791830"/>
          </a:xfrm>
          <a:prstGeom prst="rect">
            <a:avLst/>
          </a:prstGeom>
          <a:noFill/>
          <a:ln w="41275">
            <a:solidFill>
              <a:srgbClr val="30383B"/>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538" y="1310640"/>
            <a:ext cx="8424000" cy="4413532"/>
          </a:xfrm>
        </p:spPr>
        <p:txBody>
          <a:bodyPr/>
          <a:lstStyle/>
          <a:p>
            <a:pPr marL="182563" lvl="1" indent="-182563">
              <a:buFont typeface="Wingdings" pitchFamily="2" charset="2"/>
              <a:buChar char="§"/>
            </a:pPr>
            <a:r>
              <a:rPr lang="en-AU" sz="1600" b="1" dirty="0" smtClean="0"/>
              <a:t>Crises</a:t>
            </a:r>
          </a:p>
          <a:p>
            <a:pPr marL="358775" lvl="2" indent="-182563">
              <a:buFont typeface="Wingdings" pitchFamily="2" charset="2"/>
              <a:buChar char="§"/>
            </a:pPr>
            <a:r>
              <a:rPr lang="en-AU" sz="1600" dirty="0" smtClean="0"/>
              <a:t>Lessons learned – Asian financial crises 1997/98, Latin America debt crises 2001/2, </a:t>
            </a:r>
            <a:r>
              <a:rPr lang="en-AU" sz="1600" dirty="0" err="1" smtClean="0"/>
              <a:t>GFC</a:t>
            </a:r>
            <a:r>
              <a:rPr lang="en-AU" sz="1600" dirty="0" smtClean="0"/>
              <a:t> 2008/9</a:t>
            </a:r>
            <a:endParaRPr lang="en-AU" sz="1600" dirty="0"/>
          </a:p>
          <a:p>
            <a:pPr lvl="1">
              <a:buFont typeface="Wingdings" pitchFamily="2" charset="2"/>
              <a:buChar char="§"/>
            </a:pPr>
            <a:r>
              <a:rPr lang="en-AU" sz="1600" dirty="0" smtClean="0"/>
              <a:t>European experience – bank capacity post-</a:t>
            </a:r>
            <a:r>
              <a:rPr lang="en-AU" sz="1600" dirty="0" err="1" smtClean="0"/>
              <a:t>GFC</a:t>
            </a:r>
            <a:endParaRPr lang="en-AU" sz="1600" dirty="0" smtClean="0"/>
          </a:p>
          <a:p>
            <a:pPr lvl="1">
              <a:buNone/>
            </a:pPr>
            <a:endParaRPr lang="en-AU" dirty="0" smtClean="0"/>
          </a:p>
          <a:p>
            <a:pPr marL="182563" lvl="1" indent="-182563">
              <a:buFont typeface="Wingdings" pitchFamily="2" charset="2"/>
              <a:buChar char="§"/>
            </a:pPr>
            <a:endParaRPr lang="en-AU" dirty="0" smtClean="0"/>
          </a:p>
          <a:p>
            <a:endParaRPr lang="en-AU" dirty="0"/>
          </a:p>
        </p:txBody>
      </p:sp>
      <p:sp>
        <p:nvSpPr>
          <p:cNvPr id="3" name="Title 2"/>
          <p:cNvSpPr>
            <a:spLocks noGrp="1"/>
          </p:cNvSpPr>
          <p:nvPr>
            <p:ph type="title"/>
          </p:nvPr>
        </p:nvSpPr>
        <p:spPr>
          <a:xfrm>
            <a:off x="363538" y="110778"/>
            <a:ext cx="8442325" cy="461023"/>
          </a:xfrm>
        </p:spPr>
        <p:txBody>
          <a:bodyPr/>
          <a:lstStyle/>
          <a:p>
            <a:r>
              <a:rPr lang="en-AU" dirty="0" smtClean="0"/>
              <a:t>Are ECAs still relevant? </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8</a:t>
            </a:fld>
            <a:endParaRPr lang="en-US" dirty="0"/>
          </a:p>
        </p:txBody>
      </p:sp>
      <p:sp>
        <p:nvSpPr>
          <p:cNvPr id="6" name="Rectangle 5"/>
          <p:cNvSpPr/>
          <p:nvPr/>
        </p:nvSpPr>
        <p:spPr>
          <a:xfrm>
            <a:off x="304800" y="881093"/>
            <a:ext cx="8546783" cy="338554"/>
          </a:xfrm>
          <a:prstGeom prst="rect">
            <a:avLst/>
          </a:prstGeom>
        </p:spPr>
        <p:txBody>
          <a:bodyPr wrap="square">
            <a:spAutoFit/>
          </a:bodyPr>
          <a:lstStyle/>
          <a:p>
            <a:pPr marL="0" lvl="1">
              <a:buNone/>
            </a:pPr>
            <a:r>
              <a:rPr lang="en-AU" sz="1600" b="1" dirty="0" smtClean="0">
                <a:solidFill>
                  <a:srgbClr val="30383B"/>
                </a:solidFill>
              </a:rPr>
              <a:t>Yes, market failures exist and ECAs remain an important tool to address those failures</a:t>
            </a:r>
          </a:p>
        </p:txBody>
      </p:sp>
      <p:pic>
        <p:nvPicPr>
          <p:cNvPr id="3075" name="Picture 3"/>
          <p:cNvPicPr>
            <a:picLocks noChangeAspect="1" noChangeArrowheads="1"/>
          </p:cNvPicPr>
          <p:nvPr/>
        </p:nvPicPr>
        <p:blipFill>
          <a:blip r:embed="rId2" cstate="print"/>
          <a:srcRect/>
          <a:stretch>
            <a:fillRect/>
          </a:stretch>
        </p:blipFill>
        <p:spPr bwMode="auto">
          <a:xfrm>
            <a:off x="1965643" y="2555252"/>
            <a:ext cx="5280977" cy="35582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972000"/>
            <a:ext cx="8445864" cy="4896000"/>
          </a:xfrm>
        </p:spPr>
        <p:txBody>
          <a:bodyPr/>
          <a:lstStyle/>
          <a:p>
            <a:pPr marL="182563" lvl="1" indent="-182563">
              <a:buFont typeface="Wingdings" pitchFamily="2" charset="2"/>
              <a:buChar char="§"/>
            </a:pPr>
            <a:r>
              <a:rPr lang="en-AU" sz="1600" b="1" dirty="0"/>
              <a:t>Ongoing demand for capital beyond private market capacity</a:t>
            </a:r>
          </a:p>
          <a:p>
            <a:pPr marL="358775" lvl="2" indent="-182563">
              <a:buFont typeface="Wingdings" pitchFamily="2" charset="2"/>
              <a:buChar char="§"/>
            </a:pPr>
            <a:r>
              <a:rPr lang="en-AU" sz="1600" dirty="0" smtClean="0"/>
              <a:t>Major </a:t>
            </a:r>
            <a:r>
              <a:rPr lang="en-AU" sz="1600" dirty="0"/>
              <a:t>resource and infrastructure </a:t>
            </a:r>
            <a:r>
              <a:rPr lang="en-AU" sz="1600" dirty="0" smtClean="0"/>
              <a:t>projects </a:t>
            </a:r>
            <a:r>
              <a:rPr lang="en-AU" sz="1600" dirty="0"/>
              <a:t>in our </a:t>
            </a:r>
            <a:r>
              <a:rPr lang="en-AU" sz="1600" dirty="0" smtClean="0"/>
              <a:t>region</a:t>
            </a:r>
            <a:endParaRPr lang="en-AU" sz="1600" dirty="0"/>
          </a:p>
          <a:p>
            <a:pPr marL="358775" lvl="2" indent="-182563">
              <a:buFont typeface="Wingdings" pitchFamily="2" charset="2"/>
              <a:buChar char="§"/>
            </a:pPr>
            <a:r>
              <a:rPr lang="en-AU" sz="1600" dirty="0" smtClean="0"/>
              <a:t>$</a:t>
            </a:r>
            <a:r>
              <a:rPr lang="en-AU" sz="1600" dirty="0"/>
              <a:t>8 </a:t>
            </a:r>
            <a:r>
              <a:rPr lang="en-AU" sz="1600" dirty="0" smtClean="0"/>
              <a:t>trillion infrastructure investment in Asia, $750 </a:t>
            </a:r>
            <a:r>
              <a:rPr lang="en-AU" sz="1600" dirty="0" err="1" smtClean="0"/>
              <a:t>bn</a:t>
            </a:r>
            <a:r>
              <a:rPr lang="en-AU" sz="1600" dirty="0" smtClean="0"/>
              <a:t> in financing each year to 2020 </a:t>
            </a:r>
          </a:p>
          <a:p>
            <a:pPr marL="358775" lvl="2" indent="-182563">
              <a:buFont typeface="Wingdings" pitchFamily="2" charset="2"/>
              <a:buChar char="§"/>
            </a:pPr>
            <a:r>
              <a:rPr lang="en-AU" sz="1600" dirty="0" smtClean="0"/>
              <a:t>ECAs leading private capital in project </a:t>
            </a:r>
            <a:r>
              <a:rPr lang="en-AU" sz="1600" dirty="0"/>
              <a:t>finance </a:t>
            </a:r>
            <a:r>
              <a:rPr lang="en-AU" sz="1600" dirty="0" smtClean="0"/>
              <a:t>– the new norm? </a:t>
            </a:r>
            <a:endParaRPr lang="en-AU" sz="1600" dirty="0"/>
          </a:p>
          <a:p>
            <a:pPr marL="358775" lvl="2" indent="-182563">
              <a:buFont typeface="Wingdings" pitchFamily="2" charset="2"/>
              <a:buChar char="§"/>
            </a:pPr>
            <a:r>
              <a:rPr lang="en-AU" sz="1600" dirty="0" err="1" smtClean="0"/>
              <a:t>AEBF</a:t>
            </a:r>
            <a:r>
              <a:rPr lang="en-AU" sz="1600" dirty="0" smtClean="0"/>
              <a:t> – important role in training and knowledge transfer</a:t>
            </a:r>
          </a:p>
          <a:p>
            <a:pPr>
              <a:buNone/>
            </a:pPr>
            <a:endParaRPr lang="en-AU" dirty="0"/>
          </a:p>
        </p:txBody>
      </p:sp>
      <p:sp>
        <p:nvSpPr>
          <p:cNvPr id="3" name="Title 2"/>
          <p:cNvSpPr>
            <a:spLocks noGrp="1"/>
          </p:cNvSpPr>
          <p:nvPr>
            <p:ph type="title"/>
          </p:nvPr>
        </p:nvSpPr>
        <p:spPr/>
        <p:txBody>
          <a:bodyPr/>
          <a:lstStyle/>
          <a:p>
            <a:r>
              <a:rPr lang="en-AU" dirty="0" smtClean="0"/>
              <a:t>Are ECAs still relevant? </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9</a:t>
            </a:fld>
            <a:endParaRPr lang="en-US" dirty="0"/>
          </a:p>
        </p:txBody>
      </p:sp>
      <p:pic>
        <p:nvPicPr>
          <p:cNvPr id="4098" name="Picture 2" descr="Infrastructure Australia"/>
          <p:cNvPicPr>
            <a:picLocks noChangeAspect="1" noChangeArrowheads="1"/>
          </p:cNvPicPr>
          <p:nvPr/>
        </p:nvPicPr>
        <p:blipFill>
          <a:blip r:embed="rId2" cstate="print"/>
          <a:srcRect/>
          <a:stretch>
            <a:fillRect/>
          </a:stretch>
        </p:blipFill>
        <p:spPr bwMode="auto">
          <a:xfrm>
            <a:off x="655321" y="2994660"/>
            <a:ext cx="3671281" cy="2164080"/>
          </a:xfrm>
          <a:prstGeom prst="rect">
            <a:avLst/>
          </a:prstGeom>
          <a:noFill/>
          <a:ln w="34925">
            <a:solidFill>
              <a:srgbClr val="30383B"/>
            </a:solidFill>
          </a:ln>
        </p:spPr>
      </p:pic>
      <p:sp>
        <p:nvSpPr>
          <p:cNvPr id="12290" name="AutoShape 2" descr="data:image/jpeg;base64,/9j/4AAQSkZJRgABAQAAAQABAAD/2wCEAAkGBxQTEhQUExQWFhQXFxcXFxcYGBgUFxgYFxQXFxUaFxwYHCggGBwlGxcUITEhJiorLi4uFx8zODMsNygtLiwBCgoKDg0OGxAQGywkICYsLCwsMCwsLC4sLCwsLSwsLCwsLCwsLCwsLCwsLCwsLCwsLCwsLCwsLCwsLCwsLCwsLP/AABEIALcBEwMBIgACEQEDEQH/xAAbAAABBQEBAAAAAAAAAAAAAAAGAAIDBAUBB//EAEwQAAIBAgMEBwQGBwUGBQUAAAECAwARBBIhBTFBUQYTImFxgZEUMkKhI1JiscHwBzNygpKy0RVTotLhFiRDY3PCg5O04vElRGSjs//EABkBAAMBAQEAAAAAAAAAAAAAAAABAgMEBf/EACsRAAICAQMCBQQCAwAAAAAAAAABAhEDEiExQVETIjKBkQRhcaHR8EKxwf/aAAwDAQACEQMRAD8AGCtdAqziIGRskilGHA/hzHeKiKVdkUNWutJ61xRSaOqTJofHJprwqXCYpkNwdOIquRpTo6tMmg36O7c3AnWiuVI8Sln94e6w3r/Ud1eQiQhtN4oj2Ht8qcraVLi07iUpXszUx+z3hbK40PusPdYd39KriizCY1JkyOAyn83HI1jbW2Q0PaBzRnc3Edzcj99duH6hT2lyc2TDp3XBm04VwCnCukxAHbfaxk/cUX0RaKNh4ZXgdXAKszXHkB+FCuKObEzEbzKQPJrD7q9BiwyxjIu4fjqa48W837m89oL2ALERS4DEKyG43oTudfiVvx8jyogx+BjxCjFQdnrPfHBZNxDjgSdLjjlO5rjW2ns9Z4zG/HUHircCKDMK82F6+MsFUjK43g/aXkSNOevPdjkxPHK1wXDJqVPkav5/PCmyyZBn17JBFtTe4tbvvVjZGxZMRdy7QIy/RWUEuA1mbXgP+4Hdv2sJ0NgUhneWRgQRmawuDcaAfjTjCc1cUNyjF0zDXD4qXVcPKx+tKcn85vV2Hoxim9+SKMdwMjfgPnRneuit19OurbMvFfRAhP0NfhMX7mvGPLLesufYksBLiNf/ABY0nTu14Gj7FYpIkLyMFVd5Py8T3UHT4mbHyBUBSFSCF3eDykceSj/Wss2GEeOehePJJ88GdNjMW6dVKyCLeREuQvb4WygadwFEPRN8IACsimYixVvo2Tmqq1vUb60oujkIUBgzEb2zML+QNgKpY/ofG/utbucBx5EWI+dKOLLF6mrG5wapbBI8YN78RbkbeNOoH/snG4f9S75RwVutT+B9R5VLhul0yHLPCrW3lLxt5o+/1FbLMl6lRm8b6bhmRQztnogjkvhz1MnIfq2/aUbvEelXcF0pw0lh1nVt9WQdWb+J0Pka2Qb6jUc60ajNdyU5RPLMQ0kLhJ1MUg91gey3ejD8+FW9oYuSULnbMVAAPEjXfbedd9eg4zCJKhSRQ6ngRf05HvFeZbVw3s87pCSyA+4xvbXcD+fOuXLBwW72N4yUvyFPQeCySud5YL5Kt/8Au+VQdNk7cZ5i3of/AHVgbO2mQ143KON6n8QdGFWukG1nnjW6qrKDqLm5NuB3DQaa01OKx0LS9dmPtBewa9SwsmdEb6yq3qoNeRTLIQSW+QFen9Fpc2Dw5/5aj+Hs/hT+nlcmLMqSNK1KnWrldZgRLiop0ySqrr37weanep7xWPjujTC7Yc9Yv1GtnHgdzfI+NDeD2iyb9RRBsrb4+txryK7HoWYzDUggqwOoIsQe8HcajZCKOZhBiQBKtyNzg2ceB5dxuKxNodGZI7tEetTu0ceK/F5egpBQO5qeoqTq77qYwtvqkyWhRCxqXNuqGuo3dWikQ0bWy9rNEbE3Feg7J2urpY2II1B1B8a8tWrWExrRHsnTlQ4pjUmg/wBq7EsDJDqu8rvK+HMfMVjLWpsHpCGA11rBx22VaeWwAW5y252/E11YM0vTIwy41zEDNirnxK/anv5Zixr0KTeaBOhsf+8RgixBckHeCFb+tFu2NoiEc3a+Ufie4VGB+Zt9isq8qRW25tXqlyqfpCL/ALA+se/lQrs/ZMmLDsptGt8pb/iyePK+88/On4HBvjJWFz1QN5ZOLH6i/nQeVHcEKooVAFVQAANwA3Vaj4zt+ki/DVLkFOi+0zf2WYlSG+hY745BcZD3G5Fu8jiKK4Xve4swNmXkf6biDxBBrB6V7D6wdbGPpFHaA+NRxH2h8x5VJ0d2x16C+s8a2YcZYxuYc3W/n+9pnBvDPTLgp1kja5N6q+0toRwIXkNhuAGrMeCqOJqHa+148OgdjmLe4g3v4chzPD5UP7N2XLjH6/EmyfCo07P1U5Lzbefu6Z5KemO7M4xvd8EUWHm2hIHfsRKeyN6p4fXktx3D7zHBYRIkCILAepPMniakjjVFAACqBYDcAKqz7Yw6e9NGO7OCfQG9KEFDeT37hKTlsuC9SrDm6W4Vdzs37KMfmQB86pS9NF1yQSm31iqD5FqbyQXUShLsFVRYjDpILOiuOTAN9+6hgbfxr/q8KF8esf8ABRSttN+Kx+AjH8xY1PixfCb9itDX2L2N6JQP7uZO4HOvo1/lasSXoviMN2sPNlHJX6seaOchq3/s7jJP1mKPk7/coUVibU2ZhYSQ8rTy/URRoftuxYL8z3VhNLnTXvRrFvi7/ZYTpliYrrIkUxGmjBGvbS+W6nytQzi9qGSW7aPIVuBuBe27uuakxWGKkhlynfkAJYC1xuFzpruHOqmI2a5aN0UlsqkLY3JTXdv3AGueUpyVPg0UYrg9O2/0cSaMZAqzIFCSWNwF0sbbxbTW9r7qD8bsvFot5VRV1FwQxPDgeZHzr0fCYkSxpIvuuquP3gD+NZnSqO8B7mB8tR95FduTFGS1IwhNp0zzPqZCNWPlp91egdApL4NQd6s6/wCLN+NCAGlE36PX+jmX6sgP8Sj/AC1h9OqmaZd4hXXK7SruOY8yeM03LVhJPOkVBrx0z0KH4XaDpuNxyNEmzOku4E2NCxSo7VVpiqgi6RYhWmzj4lBNufOqcUDsrMqllX3rale8gagd+6svOeNbHRjafUyFr2uLfOqdNCV2VMnEU0GjLEYPD4nUfRyH4lAsT9pdx8dD30P7U2PLDqwBT+8XVfPivn86hMpooobVIjXqIJTwatSIaLGHmIN1NqTbr1EhtTnbStFIzcQ56P7GikhiewXEqrWfcGDH3XtvHI7x8qBdqbMxUmKbDyKUc2aR7dlYyTbqzuYGxA878a2tibcaM2Oq6CjGXGriYTlIMiglPG18p7ju9DwqFtLfhlvdbcmFgMEkMaxxiyqNOZ5k8yedWLVzCTCWMSLuJse5hvU9/HwNSWr1I1WxxO73GgV570yBwmMw8kHZaQ5rAXGcOAbAbw2bUd5516KBQhg8P7VjnxTi8GFuI77iyDMCPA9vu7Nc/wBVWg1wXqBKaR+vkYklhI2rfSD3yQFDaZRfdurXw+0Xl0lxskf7rKPWEBR61Twio0TT3YMXj3G+VWMvatzJjFFGCxcZKxYuOMkgGObKMsi8Dmtp46cjY1y4lvVm03tdEOC6N4ab/wC5649zKx/xFjWvB0Uwy/AT4sR/LamYrojhn+AjwN/5r1jbRgbCuqQ4iZnJFogSd/uixJFzysNNdK6dKjvKP7/ky1OXDLO3TChGHw8KtM5y6C5XjYE7jYXJ4AE0z/ZCUqbzRk20URkAnkWLHv1t5VzA7OxmGZpFiilZhrqSwG8qrXvqdScpuR4Vbl6WvHpLg5Q2+ylW059rKflSuH+W36H5v8dyTZvSFlfqsWMkg+M6A8i1tLH6w08KvbX6QQYfRmzPa4jSzN3E8FHebUM7Q2o2MdUYxYZAbqZSOs9dwv8AVHmadHh/Y5Q7RxzRt7si2sSOI35W8b9x301lbW3yLQuvwWCuNx3/AOPAeAuCw7zozeWVfGm4yGDAgRwr1mJawDEBil9xVdwY8Bv599jE9MTkbLFZraEtmAPMiwvxq70b2GYz183anbXXXJff4seJ4bhxuKKb23ffsF0t9jP/ALI9mw0sshzYhxYm98uZgSoPEnW7cfCm/o8QPtCEHXIzkj7Jw7j7wa0emstoFH1nHyGv30N9Fsd1GPik4XAbwzMG/wADtWWbZ6V2Lx8Wwr2BB1PX4U78NM8a/wDTY9ZCf4W+VS7fizYaUfZzfwkN+FaXSrD9TtJH+HFQlD/1YNV8yhA8qZiIsysv1lK+oIrXBLXjJyrTkPLbb/GtvoA9psQvNUb0Yg/zCsQf0+6tHoZJbG2+vG49Crf9prDG6mjSa8rD+1Kn2rtd5ymXjeiccgzKoP2ojb1X/Sh3FdGpVvkYOOR7Deh0+de24rYMbG4Fm5jsn1G+s3F7DfukH2xZvJl1rzPEjL1x+Dt8OS9L+Tw6ZWQ2dSp5EW9OdNuDXq+P2QtrMCo4iQZ0/iA08xQ5tDoalsygp9pDnT/T1FHhKXof8i1tepAUUrmWtbE7Amj1AzrzTU/w7/S9UAeB3jfz8+VZyjKPKLTjLgWHxLJqCa39m9KmXRxcbjx9awCgNRvEaLvkdBg2zYMQuaFhE54b4ye8b18vSsTHYGSE2kXLfcw1Vv2TuPhvrOw8rIbqSKvYvajyhVc3C8OBPOmkJsivTlkrQ2Tsbr42ZHCuGsEbcwsOPDX8iqmJwbxNlkUo3I7j3g7mHeKLp0FWKM2qzhMW8TZlNU/GnBuNWpENBL0IxYWWRH1jkXtA7rgixHI6miPG7OydpTmQ7jxHc39a88ikIN1NiOPfRh0Z6S/BJ4WO430rSOSUHaIcFJUySfBvKrIhCswygm9hffu7r1jdMUXC4B4YPdAWK53t1jgTMbfE12/Io76hQGki17Oi77X3kc+HpQD09H+6Hvkj/mvSnJ5pN9EiopY4pdWDfRSFWlWFxeObDOLd6TllI7xZ9avRQdUxwWJ/VMc0Eu7Ix3EclO5hwOvG9ZuDl6vE7OY7urAv+3NOh/nFFPTaSHqckgu51QD3hwJ8OFuP3EIqUX3RMm4yX3MTGTYiEmAyuAu4bjbhqNdOV/laq+ztqrh3aR0zyNorMx0HxW7JuTz7qoYrHFGfrIy018hEuY5FyqQ2h1fQDXQA+N3bKmRGu0KO++80mVBfuy28r27qFkd8j0qgi/tvFzoephIB0zquvkZDl+VU8LsLFhi4jGc72ldHJ8b5r1sYbHYyX9U+Ct9lzLb+Fqdi8PjURnlxkcagXOWFT/MLk91buOrd2zK62VGaejOKf9Y0I8CT8ljUVHN0PmSxjKSEnUBeqA7ySxzelVExOLZVeWXFLCcpaRVKAKfiBVRcd4rcbYGHEYlkxc7RnXO+IOQ+Z+6koxfC/Y3JrlmRLsDExASssRyENkDZzprcgqAQOQN6sw9NnGskKMv1o3y/4WuP8VVjgsE7Ww2EkxLfXJdIwe9jb7rd9N2lsJoozLK0URPZSCNWbM191ySb679eHdSuS9P8/wDB7P1EPSLpHHicgRZFyXLZwBqeVib7qzMYhjmKn4XIP8Md/vNV9oYFoywylXUdqNhruuKv9ICDisTbUdaSPBkB/CsG5N6pcmiSWyPTOkspxGyoMUuskBjl8426ub/uPlWRi+ksaG+Rslswa4F1te4HhWh+jKcYjBTYd9VOYEfZlUq3+JXPnWN0RwYIzPfroC8Dg6gMrWzDkbaetPC5KbjEeVJxUmBQnV2dl3Zmt/EfXxqxsF8uOw55sV/iRh+NSbVhy4iYf82Q+rEj5EVSjfJPC3KWM+WcXo4l7g94s9XtSp5FKvQOM9KpVSXFVIMTXkUekSyQg7xWdPsVCbrdDzXs+ttDV8TCndYKVADOM2E3JX7/AHG9RoT4isDaXR5H99Rf7YynyddPmK9HVrimSQg7xWkcs1t0+5DxxZ4L0o2J7IEez9WzFTexsbXWx3EHX0rKjIIupvx8u8V79iNjoQQBYHeN6nxU6H0oYxXQWEOJI06thf8AVnKCCLEFDdbeGXdUykn0oai11PK7A1ww0Vbd2RDFIBNeNWU2lVTGA2bc2hTUeO6s+fo7IAGidZVOosQCR3cD61SxyatEucU6ZjQSshupINb+E6S5l6vEoHTwv59x7xWJKMpyupVuRFj86jKct1RfRlV2CKbYiuM2GfMP7tiM37rbj4G3iaxnhKkgghhvB0I8qghmZDdSQa1022kgC4hb23ONGHgfw1FOuwGcCb1NF+fwq1i8AoXrEcPHpyDLc6XHHxHoKqWsNN1UpEOJvbH6QSQkXJK38xWp0nwP9oYU+z5etzK+QnKHym5AO4N46E8t9B6ybh6nlVvB7QeFsyHy4Gr/AAT+TL29gWWDAs3YeNZFcNoy2dWFwddCD61v9HdktK/teJ1du1Gp+EfC5HA290cBY7zoulHU47qWJ6uQ3RnGtrEZC4+IAk99t26iLZGAlhgjimFnRchsbqQvZVlPEEAHz11rTClr3/tEZfTsefbZ2YZdoYhU1YqGA3XKxRm3iRetfYu1gI1E4Dw3yZ2ALRN9SUH4eTeR3G0uGj/+sS90d/8A9cY/Go+l4GEkjnRQy4hxDNEfdclSVfuIy38u83ppxua77k81F9jXx2wsGVLvFGFAvmHZ05jKaDvoJCw6yURA/RQoTPIzD4ip7KDfvtfdw1hwWAmmS6xl8vZORgQptfKAzXA1rXwrTRKBnbDC2uXB5h5soN6HJS6V/fYaTXUt4aDaTqfpAi6gCVY85B5hVIU9xv51nR9Hp4XV3w6Tot7jMG8SBYG+7gfDlJjsdIAoTaBkdjaxUQAAAklmZhl4WvvpmEkRgyz4vE9aDYJC/XK4IuuXJmv3int9/lC3NmDpfBlt1ci2Gi5VseQGVtPSq2xcVDLL7RiJo+t3RxFsoiXuDWu3f+Rkw9GsS/uxkLzltCT3BQzML99qqnY4kzITL7SWI6sjKiAC5d2YsWUL33NPXPsGmPcZ0hnEk8zqb2eykaiwBAsdxBtWVtFLdkrqpUsV3HMl1txOhFS7OwbImIvquaHKfh7IYMBy/WJ601nu7/sR/JY1/rXLJ37myVBj+iXE9XKo3CXrY/3kyyj5MfWtnERdRtWdPgxMazL+2uj/AHOfMUJ9GJurheYf8DFxSn9lkVWHnlFG36Sk6s4TFrr1UuRiP7uUa+V1A/fovROMil5otAN0qiti5e8qfWJfxrA2kCFuOGvpRV04S2IuNxRGvz1ZfuAoZxw7Jq8nLJhwj1uF8yq3NQfUXrlV+jbZ8LA3OJPkoB+6lXenaOSgpXF1KmLofXE1IuJrzdJ3WES4upVxVDy4mpFxVLSOwjXFVKuKodGL3VIuMpaR2EK4in9aKwVxdSri6VBZqyIpFiAQd9BPSqf2YoIQgW/uFRk56Dh5US+11590vxmeUC+6rxRuRGSVRJDtmCUZcRCVHMASJ6HUVg9IdmZLS4ZRJh7dtle+Rr2HZbtW1G69qaCedGvQRVaORXVSpOoIBB8Qa2zR8t/35MsbtnnYw8hQPkYoRe47VrGxvbVfOqrWO417PF0ZgjcvCvVkixUEmM6g+6dAdPhtWZtXofBLctGAx+NOyb9/+uauWl3N9zyYMw0vofQ1sbIxsNurmUg3JEi6MLgaHmPGsPpQ5wk5iVXZbXBkHVte5BGu/cDmGhvTcFjo7XdwG5a/0ocnwwrqFuI2K4GeK0yb7p7w/aTf6XrHea/lUOE28sJvHMR4BrH5V3pB0pSeO4UCcCwfIQGOZT2uegYa86aYmi1E2t6OdjdJ1cZJ9OTcL8weFeR7O2u2Y9aSRYWCKBrxvc8q1P7bQ2GV7eA/zVamTpoOG2c8W1WlYfQyQsUk+E5ViDAn4SLE2PDWsvbE/tnWOLjC4aOSTrNxkcAiyngNG17jxOkuD2ldBDN24c4uDf3bFWHPcT4VpdLZEXZc4hAyC0fZ3KpsB5ZXvfvNW5vTXclRWqwZYnCLFiV0EsYIsBbrAl2hkXS6tlax3qR43tYrpnMw+jRI9BYtdybjvyhfO9VdpTrJgcNHdS4xbhUPELJMnp2lHnVJj7PNLCYo5HjIGd83V3yJIuUKy8GIym98otvtVKTS2exDinyXsPLATnlHWyNZmMmKjVS37EbHTfYG+lMn2rhpLp7LBHvs/WMpB+z1cJN+PKmjabzfrmQR/Ei9XGrcrAASWv3nyqT+0YlYJFDEEYDNKsc5Zd/HOGYjx407CilBtN1ARGcvfKrrPKqsT7vYew9QKj2vgsVFaSfKJGYva6vMQBYklL2QaD3rAkWFcee4Ma2Iey5yJEMmYjtODMVXXjbhepdsx4iBXUTRzBljWQrZ7AEmNM7C+4EgA+Nr6y3sUuSBtoL7H1YRsxlLg6WKsIwRrxBjX1rJiPabvUfIKfwoo2ZEH2VjFIBMU8Ug0uQGyK1uWimhdRZ7dx//AJ1i3/s0rYKOhsPWJjovrRoR42kt8wtG3V+27Hy72MNh/wBSHd6sg9aDv0cPbFSjnED/AAuP81GfQZsjYrD/AN3LmUfZk3fyj1rTIrxpk43U2jz3amK67D4WTj1RjbxibT/CynzrKxA7J8K09s4UwzYjD/DHLIyj7Miqy/LKPKqAjL2VQWY7gBcmldqyqp0G/QraKjBQgnUZx6SMBXaEsJhmjUIcREpF7r2mtck2uBYnXhSraP1CSSOeWGVsNlnqVZ6yBLT1m76g2NgT1IuIrGE9SLPSoLNn2inDEVj+004Ymih2bK4mpVxVYYxNPGIpUFmzPjbKaB8dJmdjWttHFdm1YGatsSrczyOzt6MuhcuVCeZoMzUS7Flyxinl3iLHsw2XGVIMWKGFx1Srjq5dJvZvYyGKZCkqJIp3q6hx6EUJbR/RtgZDdA8JPBGJX0a9vK1aa46pUx1TpHYMzfovw4HZeS/DMbj0WxoS6Q9F/Z43OUGxy51LsFbQ2cE9m43E6a8a9bjx9OxDRyqUkVWUixVhcEUBR4fsvBKWYEBgBe3O5IGt+Qol2dhsCRlljMT/AAyC7qD9pW4fm9GEfRDBqzsiEZwBlzNYWJIKG913njbuoQ6T7FmhKdRE81wSy3BK2t7hAvIp10sCLC++9IBvscixiXKTG3xLqBrua3u+BtVzZG13hJtZla+ZDqrAi2oPdWDhekIw5IUyo25kZCL33hlJpm1ekcTJmSJklGUWFhG+vaJ4obW3C1NSE0E2J2ZDIpkwkZzDFQSyLvKJdusy8coa7EDgeQ0pdJnWR5epI+u0mW4kJnSDsNxVVspO4lSKx9l9IcmRgJFk01UAr6319KIscntSgocuICLD1ZsEkRXzjIbjI+bnpu8a0u1RFA/hcN28mUBkZldzL1F8rFWAZzlAuDuBNq1m2disiHKwQn6KON+2/HdYZksL6gaG/GtKfBQvFiAxCwYZyI7q2dn6qP3rjNlY/CNWzX4Cs/DYtEXM+EgYsAQxe8SRgAAgWY2Jvc3LMdOAFUmkS0zIxuzZB2nEQzLddVTNbQrGAAcynQxgXDbwb6uhw0a4jDM6okXWIWYdsBS15I5Wyi7jskg6gEA76tYjEq7rJh8NGrMbEq7MUYkZCqkKI3vqpFwfEaSYqdLQuBqkyXYA5JmzRM2cEm0oDHM25rbzuCbRSTIuijfQbUQG4OGzj/ww2vzFYODizTgcw/ygY/hRDsJQMZj4huaHFoOG5SbfI1j9H1zYyIc8/wD6Z6y6r8ot8fJqfo+b/fR9qGQehRvwo0gPVbUXliISv7ya/cgH71AfQmbJi4XOiqsmduCgxsLnlrYedafTDpIkrJ1d1Eea0lyrHNYHLyGg1rZyWimZqL1WX/0gYKM4tZTKqgxZZAO05ZWOWyjmptruy0MTY4BckQ6tDv1u7/tt+A0rLlxg1JPiSaaCSLgac6576GzJ+tFKsySeQEgBbedKlqYbBeuJ76kXFVkZzThIa6LMqNj2qnriqxhKacJzTsKNv2qu+11i+0Gl7RRYUbQxdO9qrE9ope0UWBpYmcGq+lUzLXOsqlKiWi7atSLEEACh8S1J7V30nKxpUEHtlIY6h/2o86XtZ51IwjXaFTJtGhX2w86euOIoAMoseDxqyuMoLTaPhVhdpjv9aTQ0wwTH99dxMgkXKTY71Yb1YbmB4WoQ/tTxqSPa9uPypUOws2btTrYysoBdbo/9RbUXoe2zsGJ7Q5shds0cpzPrreN1uBx0Ya8DeqeH2oFkdgfeA4Eaj8mn4/aodO8EEEEAgjjRpVhexUbZ+Ow4YIkbpGNVVi4ZRubqyLm9uAJ0NYEO2HaZzeBF0srOURTYXAJuwN76Hdfuo6bbIzxsL31B8Ct+Heq0/aM8E4+lRWNx2vdccLhhZgRe++oqijJ2R0ihlBjkZDIVkRXBvZzGULkf8QAaB9+W+tjVDGiWG8MeYQqQQi335NZCbalrNqDa1rCp8T0VRl/3acoQcwjZmKX1W4ZTcceBPfVeMYmEZMVA0sIFhLH9IVBFiezdrHUkEDy307FRWG1J1JbrT2uy2oykG11YDSxHCpJlUYaV1Lr2u1GTdFN1YFefuaHfY2N7A13NmGZHVl3ArGhW27KfiUjjexB1uTrTcblSGRCQoJS1z/y5c1uLWJUbuIpyBIsbMkttV+TTTr5SI4/EVQ2UOolSdiCyi6x77loynbPw2BJtqd26s1sZI2IlMa2EpQa6FsyKtgd1i2/WnbNwPtGKWHNlZywvqcpCFtbHut51C6FSSRbguzLFGAGdgqi9rknQa/ea2Md+j+URPK8iF1Ut1YBYEKCSM2ljpyNYGzYymKgGpMeJjDEA/DKAx7hoa9Xx+OzKVidWa9mC2cgHfcDd51pGK6kW26PHDss5AxjYKwJU2uCASDqLjQg1PhfcX9kfdRRsvZs6Ao0bZQWVSSBdSe8+J86ydn9GMUI0VkVSAAbyId37JNRdDoycgpVPJCQSDvBI48NKVVpfYVkoauhqq9ZXRLUaiy3mroaqolp3WUagosXrt6riSu56WoKJ7129Qhq7mo1hRLeleo70gaNYaSS9dvUddo1hpH0qbStRrDSPrlq5500yqONGsekfYU0i1R+1pTJsfGBvt40tbDSiyO6xrnWjiBWcNsACyKWPgT91UsVt0j3svyJ+W6nrYqQRBhxFvuqQQg8KEjtad17Ctkt7x7K272bSlgsTJIrguCQAQFJ0153A+dK2OkGLKF3lR+0bU1sVECMzqvi3HwvrQ4+HhyjPIzSHMqxKuYkhWyG6nUFsvukmxNW9mdCsQ9mf6Fe+wc/uqQx/eYHupW+46XY0W29AttWY3O64vv5kaVf2bj8TKAYMO6qR78sjRJ5WF2HhVnAdHI4TmCLI9755AH15hQco8bX761CZfqxHxDD8DRdjqipiMBkikkmkBexY5FC66Aak5n4byNdaw5pFjXOIUmjbUsDeVdTcOha+4m5B1vew0rY6Qu4wzZkjW5Udlmv7wO4oOXOsDZO1ZYbolmDkWVtwbdcai19PQVaVohumTYPasL5AFjDqAQCMre4Mp7XLeBu41otjgWGZBkG5NLX+sfrHfvqg+GjWQyyQAuRZo2hkjjIy27DxqQjd5NuY41n9DtizYmQxpKihQTlLjrCbb1RtGW9r8r0KwbQVTbe7BC3U7twFvDUVzDbSjUZU0HhvPEm280L4otDNJG5N0YqbfRkkd270psWNifc9j9oD7x/WnfQAxO1h9YVwbT+0PWhRnA+IeT/1pvXj6x8wD91FoCy63JOmpJ30qr9b3p6f6VytfFM9BQIphamnEVXlnrmNSYy032iqLy1G0lAjTXF1KuMrF66kJqKHZurixT/axWPBDK+qRuw5hSR67qe0Dj3iiftyRqfTNf5UUFmt7YKXtorGWReMovyVHf5kKPnTGxEf/NJ/cj/z0qC2bJx9RPtS3GsZ8WP7tf3mdj8mUfKmjFSE9lf4Y1A9St/nToLNlNpM3uhm8Bf7q7LPMPht+0wS38ZFZDxzH35Mo73J08L0/AbFaY2iWWU8erS48zuHnT0ist+2a9qSPwDFj/gUiue3r3n5D1v+Fa2z+hEvXxRSRrEZFkcF3zECPLmvlvb3108aKP8AZHB4cAzzC/7sSnwzkk/u0tSQ9NgAszvfKtgNSTe1vHSq+Jzra5042Uj7luaNtrbT2aukUMsjDcVlmiUEcQS1/wDDQ9J0lnDWjmmW+ioJZJT5ZydaabYqSI9iYWHEOqSl449fpXHYDKt7E3GpAOhI3Cptv4XCxoFw8gd8+rBTGoWx53zG9tQTXcJsDFTktIerBJJaUl5DfjYm/LeRW7heh+HSzMzyPzJW38NrW9aVpMqmBWB2NLiD9Gjya+8eyg1+s34a0SbO6ISxk9YqspFiscnV314syEmiYwaWzyWHJremUCmHCDi0v/mSfgaLHSIcJD1N+pwzxk7ykkTk+Jk1qf2+f+7lP7SRN/LItN9jTj1nnLL/AJqRw0fI+bMfvPcfQ95BsK2Pba8o34dz5FfuzVH/ALTIptJFIh8B+JFO9lj+ovmoP3+B9DxFWsLhY/qIP3V8N9uenoeNVsLcxukO3UmjCITo19xGg8d9D5etvpTlBXKqjfqABfs34DxrCJ/PyH41pCqM5chXsvpMojAlazrpcgm44HQb6j2ptPCzAZ3OYapIgfOh5ggXFDuDxXVuGAGh1HcaNI5lZQy7iL76iSSZcW2DkO2EXrlxCLiA6tkxAjUSq5UhCxkTMdbcQRbQmsTop0bfGTtCjiNljaQXFw2V0XLvH17+VHslmBU6qd4NiD41hSbLlw8nX4J2DLfsizMF+Ia/rF01B5caVobQzanRiTDIzO5VkFyChsdbaakga99YsW1N98rAbyPzf5UWbR/SAMTg5oJ4csjRkKyAFM3A2OqG/ImvLk0Yn83vRL8EpV1C0Y6Pl91KhafFEMRf8nWlSKL5xF9wtURB/rTQ2tqUkDNoDbwqqJseEFJsRAN0LOeJZyovx93hTRFlGrE/OmJhL7rmhoDsmLB3RRr/ABN+NM69uFh+yoHz31bh2fzv93+tW48Io4etNRYrMdlZ9928SW+VSphG5W8rUUbI2TJOSI1GnM5R62/CifB9BzvllA7o1vb95/8ALWbkum5ag+p5xFsxj4eZqzDskHv8Nfkter4Xo/g4xcqJLb2kbMPO/YFQY3pfhYRljZTbhEuYfIqvzqdUnwVpiuQCwewbn9XL49TKfTKhNbK9HoNBIuLY7yscTRse7tXYjwA3UzaX6QnNxGlu+Ri3+GPKPUtQ3jukOIlFmkYL9UWjT+FLA+dUovqK0GEOL2XhTb2OTONfpFWRh/5jkr6Cpsb+klALQwtpuzkKB5Le/qK83gV5DaNWkPHKOyPFtwrZwXReVtZHEY+qvabwLHQeIvQ0lyCt8HNr9LZ5ZVkaTqyqOoyXSyuVza3zfCONUsNgMRMbpGxvvd+wD33OreIvRbs7YkMOqpdvrN2m+e4jkLXrS65eJPHlbxvy8tO6lq7FaO4N4ToeDrPKT9lOyO/U6n5UQbPwUMAtHGF5kasfEnU+tIy959Oe7z++mZ+/8N2/Xu+W43GtLdlUkW3m8bfn8KZn/P59fCq4f8Pnu3H88Cd1OF+/86934c+xToTZPn/P5/PHde3TLb8/n827iarScu757t3ytv4Ae9TM35vbdv1G4DiRu3C7XNMkt9cfz5fjb5DfoOCU/m199tPMAeI5KSal/HgLbjfgPsm38Iv8RpZ/S3DS490ZeWb3VHAXPGgC2Jd27h4cwfDs5vBBzqeNuzccSAB5AAH+KO/gaoCQ8+YNu6xky8hosa1ZxExQ20uoYnxAIJHK8jMP3RQAP9IpQzjl2j5EuR8qyTb8+P8A7jVzbLfSW5Ar5qlj86zz+fNf9K2jwZS5HH8/P8bj0rY2Dj8pyE6HUff92v8A8Vi3/P7Wo+ddRrEEabiO7/4OngaGrEnQbFvz8vv09O4jgb8/nw+XdpQ2fig6crb+NraG/O24818KsH+vfu+8217wAd4rJo1RV2psdJgWFkk58G0+K33/AHi1Bu0dmsrWdSrc+fhzFHmb8/Mbt9/nwsbg5XSVrxp4/gfz/TdTT6CaA32QHeATu9NK5V3LSq6JskVKrzY6NdCSTyA/E1ylQ3QkrK0m1vqoPFjf5VF7bI29iByXsj5UqVTZVBd0bwiHBzSuCzK+VdTYdm50vrvG+s+KTMQOe893GlSpNvSwS8yNrYO2OoZmIJvuC2HqT/SpdodMZj7uVOWnWN5F7geQFKlT0pBqYOYzacsx7bM/7bFgPAHQeVZsswvYkk8hoKVKhsDT2ZsSaYKVCorEhWJzMSN4A/ratzA9GYRlLXlJNgWOmYbwFGgPjcd9cpVk2zWMVVm3GqqAALC+UAAAAjeAOB7tV7xXOsvu5lfO2q/6HTkRSpUihme9uNzlHeRw132793Bqasl7W1uTbvKjtW3ai2/snvalSpoTErXtbiCR3ge8Rpu56C/1W312+l+Fs1/sg+9x0B3bzyC0qVUSOC778BmPcG3E2N9eQNz8TcKc2mm6xA4bz7o5E8vhXvNcpUCG695JYqBc6sN4udbC+rbzuGlNHceBIJHBb3e3IWIVe65pUqYCJFrndlzHXXK1rC/1mJFzyNu6u5Tew9/MF5DrGFvIINB37tKVKgCfDBQVI91VJ3WJWLtDS+8uQf3ahmYW1uTeNG/e7ZHmwOtdpUgYNbTe7n9/141Tvx/ZPkBY/fXaVbrgxfI23DxHmDcf0pFv6+R0PzpUqBFrZ+JKMNd5A8+B89xojRwQCN1r79bDePFd4PLTupUqiaLizpPhbS++3a1Bt9U8t4OorK6Re4N/vHxuN9+F+/cfGu0qmPJT4B7L3fd+OtKlSrUzP//Z"/>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2292" name="AutoShape 4" descr="data:image/jpeg;base64,/9j/4AAQSkZJRgABAQAAAQABAAD/2wCEAAkGBxQTEhQUExQWFhQXFxcXFxcYGBgUFxgYFxQXFxUaFxwYHCggGBwlGxcUITEhJiorLi4uFx8zODMsNygtLiwBCgoKDg0OGxAQGywkICYsLCwsMCwsLC4sLCwsLSwsLCwsLCwsLCwsLCwsLCwsLCwsLCwsLCwsLCwsLCwsLCwsLP/AABEIALcBEwMBIgACEQEDEQH/xAAbAAABBQEBAAAAAAAAAAAAAAAGAAIDBAUBB//EAEwQAAIBAgMEBwQGBwUGBQUAAAECAwARBBIhBTFBUQYTImFxgZEUMkKhI1JiscHwBzNygpKy0RVTotLhFiRDY3PCg5O04vElRGSjs//EABkBAAMBAQEAAAAAAAAAAAAAAAABAgMEBf/EACsRAAICAQMCBQQCAwAAAAAAAAABAhEDEiExQVETIjKBkQRhcaHR8EKxwf/aAAwDAQACEQMRAD8AGCtdAqziIGRskilGHA/hzHeKiKVdkUNWutJ61xRSaOqTJofHJprwqXCYpkNwdOIquRpTo6tMmg36O7c3AnWiuVI8Sln94e6w3r/Ud1eQiQhtN4oj2Ht8qcraVLi07iUpXszUx+z3hbK40PusPdYd39KriizCY1JkyOAyn83HI1jbW2Q0PaBzRnc3Edzcj99duH6hT2lyc2TDp3XBm04VwCnCukxAHbfaxk/cUX0RaKNh4ZXgdXAKszXHkB+FCuKObEzEbzKQPJrD7q9BiwyxjIu4fjqa48W837m89oL2ALERS4DEKyG43oTudfiVvx8jyogx+BjxCjFQdnrPfHBZNxDjgSdLjjlO5rjW2ns9Z4zG/HUHircCKDMK82F6+MsFUjK43g/aXkSNOevPdjkxPHK1wXDJqVPkav5/PCmyyZBn17JBFtTe4tbvvVjZGxZMRdy7QIy/RWUEuA1mbXgP+4Hdv2sJ0NgUhneWRgQRmawuDcaAfjTjCc1cUNyjF0zDXD4qXVcPKx+tKcn85vV2Hoxim9+SKMdwMjfgPnRneuit19OurbMvFfRAhP0NfhMX7mvGPLLesufYksBLiNf/ABY0nTu14Gj7FYpIkLyMFVd5Py8T3UHT4mbHyBUBSFSCF3eDykceSj/Wss2GEeOehePJJ88GdNjMW6dVKyCLeREuQvb4WygadwFEPRN8IACsimYixVvo2Tmqq1vUb60oujkIUBgzEb2zML+QNgKpY/ofG/utbucBx5EWI+dKOLLF6mrG5wapbBI8YN78RbkbeNOoH/snG4f9S75RwVutT+B9R5VLhul0yHLPCrW3lLxt5o+/1FbLMl6lRm8b6bhmRQztnogjkvhz1MnIfq2/aUbvEelXcF0pw0lh1nVt9WQdWb+J0Pka2Qb6jUc60ajNdyU5RPLMQ0kLhJ1MUg91gey3ejD8+FW9oYuSULnbMVAAPEjXfbedd9eg4zCJKhSRQ6ngRf05HvFeZbVw3s87pCSyA+4xvbXcD+fOuXLBwW72N4yUvyFPQeCySud5YL5Kt/8Au+VQdNk7cZ5i3of/AHVgbO2mQ143KON6n8QdGFWukG1nnjW6qrKDqLm5NuB3DQaa01OKx0LS9dmPtBewa9SwsmdEb6yq3qoNeRTLIQSW+QFen9Fpc2Dw5/5aj+Hs/hT+nlcmLMqSNK1KnWrldZgRLiop0ySqrr37weanep7xWPjujTC7Yc9Yv1GtnHgdzfI+NDeD2iyb9RRBsrb4+txryK7HoWYzDUggqwOoIsQe8HcajZCKOZhBiQBKtyNzg2ceB5dxuKxNodGZI7tEetTu0ceK/F5egpBQO5qeoqTq77qYwtvqkyWhRCxqXNuqGuo3dWikQ0bWy9rNEbE3Feg7J2urpY2II1B1B8a8tWrWExrRHsnTlQ4pjUmg/wBq7EsDJDqu8rvK+HMfMVjLWpsHpCGA11rBx22VaeWwAW5y252/E11YM0vTIwy41zEDNirnxK/anv5Zixr0KTeaBOhsf+8RgixBckHeCFb+tFu2NoiEc3a+Ufie4VGB+Zt9isq8qRW25tXqlyqfpCL/ALA+se/lQrs/ZMmLDsptGt8pb/iyePK+88/On4HBvjJWFz1QN5ZOLH6i/nQeVHcEKooVAFVQAANwA3Vaj4zt+ki/DVLkFOi+0zf2WYlSG+hY745BcZD3G5Fu8jiKK4Xve4swNmXkf6biDxBBrB6V7D6wdbGPpFHaA+NRxH2h8x5VJ0d2x16C+s8a2YcZYxuYc3W/n+9pnBvDPTLgp1kja5N6q+0toRwIXkNhuAGrMeCqOJqHa+148OgdjmLe4g3v4chzPD5UP7N2XLjH6/EmyfCo07P1U5Lzbefu6Z5KemO7M4xvd8EUWHm2hIHfsRKeyN6p4fXktx3D7zHBYRIkCILAepPMniakjjVFAACqBYDcAKqz7Yw6e9NGO7OCfQG9KEFDeT37hKTlsuC9SrDm6W4Vdzs37KMfmQB86pS9NF1yQSm31iqD5FqbyQXUShLsFVRYjDpILOiuOTAN9+6hgbfxr/q8KF8esf8ABRSttN+Kx+AjH8xY1PixfCb9itDX2L2N6JQP7uZO4HOvo1/lasSXoviMN2sPNlHJX6seaOchq3/s7jJP1mKPk7/coUVibU2ZhYSQ8rTy/URRoftuxYL8z3VhNLnTXvRrFvi7/ZYTpliYrrIkUxGmjBGvbS+W6nytQzi9qGSW7aPIVuBuBe27uuakxWGKkhlynfkAJYC1xuFzpruHOqmI2a5aN0UlsqkLY3JTXdv3AGueUpyVPg0UYrg9O2/0cSaMZAqzIFCSWNwF0sbbxbTW9r7qD8bsvFot5VRV1FwQxPDgeZHzr0fCYkSxpIvuuquP3gD+NZnSqO8B7mB8tR95FduTFGS1IwhNp0zzPqZCNWPlp91egdApL4NQd6s6/wCLN+NCAGlE36PX+jmX6sgP8Sj/AC1h9OqmaZd4hXXK7SruOY8yeM03LVhJPOkVBrx0z0KH4XaDpuNxyNEmzOku4E2NCxSo7VVpiqgi6RYhWmzj4lBNufOqcUDsrMqllX3rale8gagd+6svOeNbHRjafUyFr2uLfOqdNCV2VMnEU0GjLEYPD4nUfRyH4lAsT9pdx8dD30P7U2PLDqwBT+8XVfPivn86hMpooobVIjXqIJTwatSIaLGHmIN1NqTbr1EhtTnbStFIzcQ56P7GikhiewXEqrWfcGDH3XtvHI7x8qBdqbMxUmKbDyKUc2aR7dlYyTbqzuYGxA878a2tibcaM2Oq6CjGXGriYTlIMiglPG18p7ju9DwqFtLfhlvdbcmFgMEkMaxxiyqNOZ5k8yedWLVzCTCWMSLuJse5hvU9/HwNSWr1I1WxxO73GgV570yBwmMw8kHZaQ5rAXGcOAbAbw2bUd5516KBQhg8P7VjnxTi8GFuI77iyDMCPA9vu7Nc/wBVWg1wXqBKaR+vkYklhI2rfSD3yQFDaZRfdurXw+0Xl0lxskf7rKPWEBR61Twio0TT3YMXj3G+VWMvatzJjFFGCxcZKxYuOMkgGObKMsi8Dmtp46cjY1y4lvVm03tdEOC6N4ab/wC5649zKx/xFjWvB0Uwy/AT4sR/LamYrojhn+AjwN/5r1jbRgbCuqQ4iZnJFogSd/uixJFzysNNdK6dKjvKP7/ky1OXDLO3TChGHw8KtM5y6C5XjYE7jYXJ4AE0z/ZCUqbzRk20URkAnkWLHv1t5VzA7OxmGZpFiilZhrqSwG8qrXvqdScpuR4Vbl6WvHpLg5Q2+ylW059rKflSuH+W36H5v8dyTZvSFlfqsWMkg+M6A8i1tLH6w08KvbX6QQYfRmzPa4jSzN3E8FHebUM7Q2o2MdUYxYZAbqZSOs9dwv8AVHmadHh/Y5Q7RxzRt7si2sSOI35W8b9x301lbW3yLQuvwWCuNx3/AOPAeAuCw7zozeWVfGm4yGDAgRwr1mJawDEBil9xVdwY8Bv599jE9MTkbLFZraEtmAPMiwvxq70b2GYz183anbXXXJff4seJ4bhxuKKb23ffsF0t9jP/ALI9mw0sshzYhxYm98uZgSoPEnW7cfCm/o8QPtCEHXIzkj7Jw7j7wa0emstoFH1nHyGv30N9Fsd1GPik4XAbwzMG/wADtWWbZ6V2Lx8Wwr2BB1PX4U78NM8a/wDTY9ZCf4W+VS7fizYaUfZzfwkN+FaXSrD9TtJH+HFQlD/1YNV8yhA8qZiIsysv1lK+oIrXBLXjJyrTkPLbb/GtvoA9psQvNUb0Yg/zCsQf0+6tHoZJbG2+vG49Crf9prDG6mjSa8rD+1Kn2rtd5ymXjeiccgzKoP2ojb1X/Sh3FdGpVvkYOOR7Deh0+de24rYMbG4Fm5jsn1G+s3F7DfukH2xZvJl1rzPEjL1x+Dt8OS9L+Tw6ZWQ2dSp5EW9OdNuDXq+P2QtrMCo4iQZ0/iA08xQ5tDoalsygp9pDnT/T1FHhKXof8i1tepAUUrmWtbE7Amj1AzrzTU/w7/S9UAeB3jfz8+VZyjKPKLTjLgWHxLJqCa39m9KmXRxcbjx9awCgNRvEaLvkdBg2zYMQuaFhE54b4ye8b18vSsTHYGSE2kXLfcw1Vv2TuPhvrOw8rIbqSKvYvajyhVc3C8OBPOmkJsivTlkrQ2Tsbr42ZHCuGsEbcwsOPDX8iqmJwbxNlkUo3I7j3g7mHeKLp0FWKM2qzhMW8TZlNU/GnBuNWpENBL0IxYWWRH1jkXtA7rgixHI6miPG7OydpTmQ7jxHc39a88ikIN1NiOPfRh0Z6S/BJ4WO430rSOSUHaIcFJUySfBvKrIhCswygm9hffu7r1jdMUXC4B4YPdAWK53t1jgTMbfE12/Io76hQGki17Oi77X3kc+HpQD09H+6Hvkj/mvSnJ5pN9EiopY4pdWDfRSFWlWFxeObDOLd6TllI7xZ9avRQdUxwWJ/VMc0Eu7Ix3EclO5hwOvG9ZuDl6vE7OY7urAv+3NOh/nFFPTaSHqckgu51QD3hwJ8OFuP3EIqUX3RMm4yX3MTGTYiEmAyuAu4bjbhqNdOV/laq+ztqrh3aR0zyNorMx0HxW7JuTz7qoYrHFGfrIy018hEuY5FyqQ2h1fQDXQA+N3bKmRGu0KO++80mVBfuy28r27qFkd8j0qgi/tvFzoephIB0zquvkZDl+VU8LsLFhi4jGc72ldHJ8b5r1sYbHYyX9U+Ct9lzLb+Fqdi8PjURnlxkcagXOWFT/MLk91buOrd2zK62VGaejOKf9Y0I8CT8ljUVHN0PmSxjKSEnUBeqA7ySxzelVExOLZVeWXFLCcpaRVKAKfiBVRcd4rcbYGHEYlkxc7RnXO+IOQ+Z+6koxfC/Y3JrlmRLsDExASssRyENkDZzprcgqAQOQN6sw9NnGskKMv1o3y/4WuP8VVjgsE7Ww2EkxLfXJdIwe9jb7rd9N2lsJoozLK0URPZSCNWbM191ySb679eHdSuS9P8/wDB7P1EPSLpHHicgRZFyXLZwBqeVib7qzMYhjmKn4XIP8Md/vNV9oYFoywylXUdqNhruuKv9ICDisTbUdaSPBkB/CsG5N6pcmiSWyPTOkspxGyoMUuskBjl8426ub/uPlWRi+ksaG+Rslswa4F1te4HhWh+jKcYjBTYd9VOYEfZlUq3+JXPnWN0RwYIzPfroC8Dg6gMrWzDkbaetPC5KbjEeVJxUmBQnV2dl3Zmt/EfXxqxsF8uOw55sV/iRh+NSbVhy4iYf82Q+rEj5EVSjfJPC3KWM+WcXo4l7g94s9XtSp5FKvQOM9KpVSXFVIMTXkUekSyQg7xWdPsVCbrdDzXs+ttDV8TCndYKVADOM2E3JX7/AHG9RoT4isDaXR5H99Rf7YynyddPmK9HVrimSQg7xWkcs1t0+5DxxZ4L0o2J7IEez9WzFTexsbXWx3EHX0rKjIIupvx8u8V79iNjoQQBYHeN6nxU6H0oYxXQWEOJI06thf8AVnKCCLEFDdbeGXdUykn0oai11PK7A1ww0Vbd2RDFIBNeNWU2lVTGA2bc2hTUeO6s+fo7IAGidZVOosQCR3cD61SxyatEucU6ZjQSshupINb+E6S5l6vEoHTwv59x7xWJKMpyupVuRFj86jKct1RfRlV2CKbYiuM2GfMP7tiM37rbj4G3iaxnhKkgghhvB0I8qghmZDdSQa1022kgC4hb23ONGHgfw1FOuwGcCb1NF+fwq1i8AoXrEcPHpyDLc6XHHxHoKqWsNN1UpEOJvbH6QSQkXJK38xWp0nwP9oYU+z5etzK+QnKHym5AO4N46E8t9B6ybh6nlVvB7QeFsyHy4Gr/AAT+TL29gWWDAs3YeNZFcNoy2dWFwddCD61v9HdktK/teJ1du1Gp+EfC5HA290cBY7zoulHU47qWJ6uQ3RnGtrEZC4+IAk99t26iLZGAlhgjimFnRchsbqQvZVlPEEAHz11rTClr3/tEZfTsefbZ2YZdoYhU1YqGA3XKxRm3iRetfYu1gI1E4Dw3yZ2ALRN9SUH4eTeR3G0uGj/+sS90d/8A9cY/Go+l4GEkjnRQy4hxDNEfdclSVfuIy38u83ppxua77k81F9jXx2wsGVLvFGFAvmHZ05jKaDvoJCw6yURA/RQoTPIzD4ip7KDfvtfdw1hwWAmmS6xl8vZORgQptfKAzXA1rXwrTRKBnbDC2uXB5h5soN6HJS6V/fYaTXUt4aDaTqfpAi6gCVY85B5hVIU9xv51nR9Hp4XV3w6Tot7jMG8SBYG+7gfDlJjsdIAoTaBkdjaxUQAAAklmZhl4WvvpmEkRgyz4vE9aDYJC/XK4IuuXJmv3int9/lC3NmDpfBlt1ci2Gi5VseQGVtPSq2xcVDLL7RiJo+t3RxFsoiXuDWu3f+Rkw9GsS/uxkLzltCT3BQzML99qqnY4kzITL7SWI6sjKiAC5d2YsWUL33NPXPsGmPcZ0hnEk8zqb2eykaiwBAsdxBtWVtFLdkrqpUsV3HMl1txOhFS7OwbImIvquaHKfh7IYMBy/WJ601nu7/sR/JY1/rXLJ37myVBj+iXE9XKo3CXrY/3kyyj5MfWtnERdRtWdPgxMazL+2uj/AHOfMUJ9GJurheYf8DFxSn9lkVWHnlFG36Sk6s4TFrr1UuRiP7uUa+V1A/fovROMil5otAN0qiti5e8qfWJfxrA2kCFuOGvpRV04S2IuNxRGvz1ZfuAoZxw7Jq8nLJhwj1uF8yq3NQfUXrlV+jbZ8LA3OJPkoB+6lXenaOSgpXF1KmLofXE1IuJrzdJ3WES4upVxVDy4mpFxVLSOwjXFVKuKodGL3VIuMpaR2EK4in9aKwVxdSri6VBZqyIpFiAQd9BPSqf2YoIQgW/uFRk56Dh5US+11590vxmeUC+6rxRuRGSVRJDtmCUZcRCVHMASJ6HUVg9IdmZLS4ZRJh7dtle+Rr2HZbtW1G69qaCedGvQRVaORXVSpOoIBB8Qa2zR8t/35MsbtnnYw8hQPkYoRe47VrGxvbVfOqrWO417PF0ZgjcvCvVkixUEmM6g+6dAdPhtWZtXofBLctGAx+NOyb9/+uauWl3N9zyYMw0vofQ1sbIxsNurmUg3JEi6MLgaHmPGsPpQ5wk5iVXZbXBkHVte5BGu/cDmGhvTcFjo7XdwG5a/0ocnwwrqFuI2K4GeK0yb7p7w/aTf6XrHea/lUOE28sJvHMR4BrH5V3pB0pSeO4UCcCwfIQGOZT2uegYa86aYmi1E2t6OdjdJ1cZJ9OTcL8weFeR7O2u2Y9aSRYWCKBrxvc8q1P7bQ2GV7eA/zVamTpoOG2c8W1WlYfQyQsUk+E5ViDAn4SLE2PDWsvbE/tnWOLjC4aOSTrNxkcAiyngNG17jxOkuD2ldBDN24c4uDf3bFWHPcT4VpdLZEXZc4hAyC0fZ3KpsB5ZXvfvNW5vTXclRWqwZYnCLFiV0EsYIsBbrAl2hkXS6tlax3qR43tYrpnMw+jRI9BYtdybjvyhfO9VdpTrJgcNHdS4xbhUPELJMnp2lHnVJj7PNLCYo5HjIGd83V3yJIuUKy8GIym98otvtVKTS2exDinyXsPLATnlHWyNZmMmKjVS37EbHTfYG+lMn2rhpLp7LBHvs/WMpB+z1cJN+PKmjabzfrmQR/Ei9XGrcrAASWv3nyqT+0YlYJFDEEYDNKsc5Zd/HOGYjx407CilBtN1ARGcvfKrrPKqsT7vYew9QKj2vgsVFaSfKJGYva6vMQBYklL2QaD3rAkWFcee4Ma2Iey5yJEMmYjtODMVXXjbhepdsx4iBXUTRzBljWQrZ7AEmNM7C+4EgA+Nr6y3sUuSBtoL7H1YRsxlLg6WKsIwRrxBjX1rJiPabvUfIKfwoo2ZEH2VjFIBMU8Ug0uQGyK1uWimhdRZ7dx//AJ1i3/s0rYKOhsPWJjovrRoR42kt8wtG3V+27Hy72MNh/wBSHd6sg9aDv0cPbFSjnED/AAuP81GfQZsjYrD/AN3LmUfZk3fyj1rTIrxpk43U2jz3amK67D4WTj1RjbxibT/CynzrKxA7J8K09s4UwzYjD/DHLIyj7Miqy/LKPKqAjL2VQWY7gBcmldqyqp0G/QraKjBQgnUZx6SMBXaEsJhmjUIcREpF7r2mtck2uBYnXhSraP1CSSOeWGVsNlnqVZ6yBLT1m76g2NgT1IuIrGE9SLPSoLNn2inDEVj+004Ymih2bK4mpVxVYYxNPGIpUFmzPjbKaB8dJmdjWttHFdm1YGatsSrczyOzt6MuhcuVCeZoMzUS7Flyxinl3iLHsw2XGVIMWKGFx1Srjq5dJvZvYyGKZCkqJIp3q6hx6EUJbR/RtgZDdA8JPBGJX0a9vK1aa46pUx1TpHYMzfovw4HZeS/DMbj0WxoS6Q9F/Z43OUGxy51LsFbQ2cE9m43E6a8a9bjx9OxDRyqUkVWUixVhcEUBR4fsvBKWYEBgBe3O5IGt+Qol2dhsCRlljMT/AAyC7qD9pW4fm9GEfRDBqzsiEZwBlzNYWJIKG913njbuoQ6T7FmhKdRE81wSy3BK2t7hAvIp10sCLC++9IBvscixiXKTG3xLqBrua3u+BtVzZG13hJtZla+ZDqrAi2oPdWDhekIw5IUyo25kZCL33hlJpm1ekcTJmSJklGUWFhG+vaJ4obW3C1NSE0E2J2ZDIpkwkZzDFQSyLvKJdusy8coa7EDgeQ0pdJnWR5epI+u0mW4kJnSDsNxVVspO4lSKx9l9IcmRgJFk01UAr6319KIscntSgocuICLD1ZsEkRXzjIbjI+bnpu8a0u1RFA/hcN28mUBkZldzL1F8rFWAZzlAuDuBNq1m2disiHKwQn6KON+2/HdYZksL6gaG/GtKfBQvFiAxCwYZyI7q2dn6qP3rjNlY/CNWzX4Cs/DYtEXM+EgYsAQxe8SRgAAgWY2Jvc3LMdOAFUmkS0zIxuzZB2nEQzLddVTNbQrGAAcynQxgXDbwb6uhw0a4jDM6okXWIWYdsBS15I5Wyi7jskg6gEA76tYjEq7rJh8NGrMbEq7MUYkZCqkKI3vqpFwfEaSYqdLQuBqkyXYA5JmzRM2cEm0oDHM25rbzuCbRSTIuijfQbUQG4OGzj/ww2vzFYODizTgcw/ygY/hRDsJQMZj4huaHFoOG5SbfI1j9H1zYyIc8/wD6Z6y6r8ot8fJqfo+b/fR9qGQehRvwo0gPVbUXliISv7ya/cgH71AfQmbJi4XOiqsmduCgxsLnlrYedafTDpIkrJ1d1Eea0lyrHNYHLyGg1rZyWimZqL1WX/0gYKM4tZTKqgxZZAO05ZWOWyjmptruy0MTY4BckQ6tDv1u7/tt+A0rLlxg1JPiSaaCSLgac6576GzJ+tFKsySeQEgBbedKlqYbBeuJ76kXFVkZzThIa6LMqNj2qnriqxhKacJzTsKNv2qu+11i+0Gl7RRYUbQxdO9qrE9ope0UWBpYmcGq+lUzLXOsqlKiWi7atSLEEACh8S1J7V30nKxpUEHtlIY6h/2o86XtZ51IwjXaFTJtGhX2w86euOIoAMoseDxqyuMoLTaPhVhdpjv9aTQ0wwTH99dxMgkXKTY71Yb1YbmB4WoQ/tTxqSPa9uPypUOws2btTrYysoBdbo/9RbUXoe2zsGJ7Q5shds0cpzPrreN1uBx0Ya8DeqeH2oFkdgfeA4Eaj8mn4/aodO8EEEEAgjjRpVhexUbZ+Ow4YIkbpGNVVi4ZRubqyLm9uAJ0NYEO2HaZzeBF0srOURTYXAJuwN76Hdfuo6bbIzxsL31B8Ct+Heq0/aM8E4+lRWNx2vdccLhhZgRe++oqijJ2R0ihlBjkZDIVkRXBvZzGULkf8QAaB9+W+tjVDGiWG8MeYQqQQi335NZCbalrNqDa1rCp8T0VRl/3acoQcwjZmKX1W4ZTcceBPfVeMYmEZMVA0sIFhLH9IVBFiezdrHUkEDy307FRWG1J1JbrT2uy2oykG11YDSxHCpJlUYaV1Lr2u1GTdFN1YFefuaHfY2N7A13NmGZHVl3ArGhW27KfiUjjexB1uTrTcblSGRCQoJS1z/y5c1uLWJUbuIpyBIsbMkttV+TTTr5SI4/EVQ2UOolSdiCyi6x77loynbPw2BJtqd26s1sZI2IlMa2EpQa6FsyKtgd1i2/WnbNwPtGKWHNlZywvqcpCFtbHut51C6FSSRbguzLFGAGdgqi9rknQa/ea2Md+j+URPK8iF1Ut1YBYEKCSM2ljpyNYGzYymKgGpMeJjDEA/DKAx7hoa9Xx+OzKVidWa9mC2cgHfcDd51pGK6kW26PHDss5AxjYKwJU2uCASDqLjQg1PhfcX9kfdRRsvZs6Ao0bZQWVSSBdSe8+J86ydn9GMUI0VkVSAAbyId37JNRdDoycgpVPJCQSDvBI48NKVVpfYVkoauhqq9ZXRLUaiy3mroaqolp3WUagosXrt6riSu56WoKJ7129Qhq7mo1hRLeleo70gaNYaSS9dvUddo1hpH0qbStRrDSPrlq5500yqONGsekfYU0i1R+1pTJsfGBvt40tbDSiyO6xrnWjiBWcNsACyKWPgT91UsVt0j3svyJ+W6nrYqQRBhxFvuqQQg8KEjtad17Ctkt7x7K272bSlgsTJIrguCQAQFJ0153A+dK2OkGLKF3lR+0bU1sVECMzqvi3HwvrQ4+HhyjPIzSHMqxKuYkhWyG6nUFsvukmxNW9mdCsQ9mf6Fe+wc/uqQx/eYHupW+46XY0W29AttWY3O64vv5kaVf2bj8TKAYMO6qR78sjRJ5WF2HhVnAdHI4TmCLI9755AH15hQco8bX761CZfqxHxDD8DRdjqipiMBkikkmkBexY5FC66Aak5n4byNdaw5pFjXOIUmjbUsDeVdTcOha+4m5B1vew0rY6Qu4wzZkjW5Udlmv7wO4oOXOsDZO1ZYbolmDkWVtwbdcai19PQVaVohumTYPasL5AFjDqAQCMre4Mp7XLeBu41otjgWGZBkG5NLX+sfrHfvqg+GjWQyyQAuRZo2hkjjIy27DxqQjd5NuY41n9DtizYmQxpKihQTlLjrCbb1RtGW9r8r0KwbQVTbe7BC3U7twFvDUVzDbSjUZU0HhvPEm280L4otDNJG5N0YqbfRkkd270psWNifc9j9oD7x/WnfQAxO1h9YVwbT+0PWhRnA+IeT/1pvXj6x8wD91FoCy63JOmpJ30qr9b3p6f6VytfFM9BQIphamnEVXlnrmNSYy032iqLy1G0lAjTXF1KuMrF66kJqKHZurixT/axWPBDK+qRuw5hSR67qe0Dj3iiftyRqfTNf5UUFmt7YKXtorGWReMovyVHf5kKPnTGxEf/NJ/cj/z0qC2bJx9RPtS3GsZ8WP7tf3mdj8mUfKmjFSE9lf4Y1A9St/nToLNlNpM3uhm8Bf7q7LPMPht+0wS38ZFZDxzH35Mo73J08L0/AbFaY2iWWU8erS48zuHnT0ist+2a9qSPwDFj/gUiue3r3n5D1v+Fa2z+hEvXxRSRrEZFkcF3zECPLmvlvb3108aKP8AZHB4cAzzC/7sSnwzkk/u0tSQ9NgAszvfKtgNSTe1vHSq+Jzra5042Uj7luaNtrbT2aukUMsjDcVlmiUEcQS1/wDDQ9J0lnDWjmmW+ioJZJT5ZydaabYqSI9iYWHEOqSl449fpXHYDKt7E3GpAOhI3Cptv4XCxoFw8gd8+rBTGoWx53zG9tQTXcJsDFTktIerBJJaUl5DfjYm/LeRW7heh+HSzMzyPzJW38NrW9aVpMqmBWB2NLiD9Gjya+8eyg1+s34a0SbO6ISxk9YqspFiscnV314syEmiYwaWzyWHJremUCmHCDi0v/mSfgaLHSIcJD1N+pwzxk7ykkTk+Jk1qf2+f+7lP7SRN/LItN9jTj1nnLL/AJqRw0fI+bMfvPcfQ95BsK2Pba8o34dz5FfuzVH/ALTIptJFIh8B+JFO9lj+ovmoP3+B9DxFWsLhY/qIP3V8N9uenoeNVsLcxukO3UmjCITo19xGg8d9D5etvpTlBXKqjfqABfs34DxrCJ/PyH41pCqM5chXsvpMojAlazrpcgm44HQb6j2ptPCzAZ3OYapIgfOh5ggXFDuDxXVuGAGh1HcaNI5lZQy7iL76iSSZcW2DkO2EXrlxCLiA6tkxAjUSq5UhCxkTMdbcQRbQmsTop0bfGTtCjiNljaQXFw2V0XLvH17+VHslmBU6qd4NiD41hSbLlw8nX4J2DLfsizMF+Ia/rF01B5caVobQzanRiTDIzO5VkFyChsdbaakga99YsW1N98rAbyPzf5UWbR/SAMTg5oJ4csjRkKyAFM3A2OqG/ImvLk0Yn83vRL8EpV1C0Y6Pl91KhafFEMRf8nWlSKL5xF9wtURB/rTQ2tqUkDNoDbwqqJseEFJsRAN0LOeJZyovx93hTRFlGrE/OmJhL7rmhoDsmLB3RRr/ABN+NM69uFh+yoHz31bh2fzv93+tW48Io4etNRYrMdlZ9928SW+VSphG5W8rUUbI2TJOSI1GnM5R62/CifB9BzvllA7o1vb95/8ALWbkum5ag+p5xFsxj4eZqzDskHv8Nfkter4Xo/g4xcqJLb2kbMPO/YFQY3pfhYRljZTbhEuYfIqvzqdUnwVpiuQCwewbn9XL49TKfTKhNbK9HoNBIuLY7yscTRse7tXYjwA3UzaX6QnNxGlu+Ri3+GPKPUtQ3jukOIlFmkYL9UWjT+FLA+dUovqK0GEOL2XhTb2OTONfpFWRh/5jkr6Cpsb+klALQwtpuzkKB5Le/qK83gV5DaNWkPHKOyPFtwrZwXReVtZHEY+qvabwLHQeIvQ0lyCt8HNr9LZ5ZVkaTqyqOoyXSyuVza3zfCONUsNgMRMbpGxvvd+wD33OreIvRbs7YkMOqpdvrN2m+e4jkLXrS65eJPHlbxvy8tO6lq7FaO4N4ToeDrPKT9lOyO/U6n5UQbPwUMAtHGF5kasfEnU+tIy959Oe7z++mZ+/8N2/Xu+W43GtLdlUkW3m8bfn8KZn/P59fCq4f8Pnu3H88Cd1OF+/86934c+xToTZPn/P5/PHde3TLb8/n827iarScu757t3ytv4Ae9TM35vbdv1G4DiRu3C7XNMkt9cfz5fjb5DfoOCU/m199tPMAeI5KSal/HgLbjfgPsm38Iv8RpZ/S3DS490ZeWb3VHAXPGgC2Jd27h4cwfDs5vBBzqeNuzccSAB5AAH+KO/gaoCQ8+YNu6xky8hosa1ZxExQ20uoYnxAIJHK8jMP3RQAP9IpQzjl2j5EuR8qyTb8+P8A7jVzbLfSW5Ar5qlj86zz+fNf9K2jwZS5HH8/P8bj0rY2Dj8pyE6HUff92v8A8Vi3/P7Wo+ddRrEEabiO7/4OngaGrEnQbFvz8vv09O4jgb8/nw+XdpQ2fig6crb+NraG/O24818KsH+vfu+8217wAd4rJo1RV2psdJgWFkk58G0+K33/AHi1Bu0dmsrWdSrc+fhzFHmb8/Mbt9/nwsbg5XSVrxp4/gfz/TdTT6CaA32QHeATu9NK5V3LSq6JskVKrzY6NdCSTyA/E1ylQ3QkrK0m1vqoPFjf5VF7bI29iByXsj5UqVTZVBd0bwiHBzSuCzK+VdTYdm50vrvG+s+KTMQOe893GlSpNvSwS8yNrYO2OoZmIJvuC2HqT/SpdodMZj7uVOWnWN5F7geQFKlT0pBqYOYzacsx7bM/7bFgPAHQeVZsswvYkk8hoKVKhsDT2ZsSaYKVCorEhWJzMSN4A/ratzA9GYRlLXlJNgWOmYbwFGgPjcd9cpVk2zWMVVm3GqqAALC+UAAAAjeAOB7tV7xXOsvu5lfO2q/6HTkRSpUihme9uNzlHeRw132793Bqasl7W1uTbvKjtW3ai2/snvalSpoTErXtbiCR3ge8Rpu56C/1W312+l+Fs1/sg+9x0B3bzyC0qVUSOC778BmPcG3E2N9eQNz8TcKc2mm6xA4bz7o5E8vhXvNcpUCG695JYqBc6sN4udbC+rbzuGlNHceBIJHBb3e3IWIVe65pUqYCJFrndlzHXXK1rC/1mJFzyNu6u5Tew9/MF5DrGFvIINB37tKVKgCfDBQVI91VJ3WJWLtDS+8uQf3ahmYW1uTeNG/e7ZHmwOtdpUgYNbTe7n9/141Tvx/ZPkBY/fXaVbrgxfI23DxHmDcf0pFv6+R0PzpUqBFrZ+JKMNd5A8+B89xojRwQCN1r79bDePFd4PLTupUqiaLizpPhbS++3a1Bt9U8t4OorK6Re4N/vHxuN9+F+/cfGu0qmPJT4B7L3fd+OtKlSrUzP//Z"/>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2294" name="AutoShape 6" descr="data:image/jpeg;base64,/9j/4AAQSkZJRgABAQAAAQABAAD/2wCEAAkGBxQTEhQUExQWFhQXFxcXFxcYGBgUFxgYFxQXFxUaFxwYHCggGBwlGxcUITEhJiorLi4uFx8zODMsNygtLiwBCgoKDg0OGxAQGywkICYsLCwsMCwsLC4sLCwsLSwsLCwsLCwsLCwsLCwsLCwsLCwsLCwsLCwsLCwsLCwsLCwsLP/AABEIALcBEwMBIgACEQEDEQH/xAAbAAABBQEBAAAAAAAAAAAAAAAGAAIDBAUBB//EAEwQAAIBAgMEBwQGBwUGBQUAAAECAwARBBIhBTFBUQYTImFxgZEUMkKhI1JiscHwBzNygpKy0RVTotLhFiRDY3PCg5O04vElRGSjs//EABkBAAMBAQEAAAAAAAAAAAAAAAABAgMEBf/EACsRAAICAQMCBQQCAwAAAAAAAAABAhEDEiExQVETIjKBkQRhcaHR8EKxwf/aAAwDAQACEQMRAD8AGCtdAqziIGRskilGHA/hzHeKiKVdkUNWutJ61xRSaOqTJofHJprwqXCYpkNwdOIquRpTo6tMmg36O7c3AnWiuVI8Sln94e6w3r/Ud1eQiQhtN4oj2Ht8qcraVLi07iUpXszUx+z3hbK40PusPdYd39KriizCY1JkyOAyn83HI1jbW2Q0PaBzRnc3Edzcj99duH6hT2lyc2TDp3XBm04VwCnCukxAHbfaxk/cUX0RaKNh4ZXgdXAKszXHkB+FCuKObEzEbzKQPJrD7q9BiwyxjIu4fjqa48W837m89oL2ALERS4DEKyG43oTudfiVvx8jyogx+BjxCjFQdnrPfHBZNxDjgSdLjjlO5rjW2ns9Z4zG/HUHircCKDMK82F6+MsFUjK43g/aXkSNOevPdjkxPHK1wXDJqVPkav5/PCmyyZBn17JBFtTe4tbvvVjZGxZMRdy7QIy/RWUEuA1mbXgP+4Hdv2sJ0NgUhneWRgQRmawuDcaAfjTjCc1cUNyjF0zDXD4qXVcPKx+tKcn85vV2Hoxim9+SKMdwMjfgPnRneuit19OurbMvFfRAhP0NfhMX7mvGPLLesufYksBLiNf/ABY0nTu14Gj7FYpIkLyMFVd5Py8T3UHT4mbHyBUBSFSCF3eDykceSj/Wss2GEeOehePJJ88GdNjMW6dVKyCLeREuQvb4WygadwFEPRN8IACsimYixVvo2Tmqq1vUb60oujkIUBgzEb2zML+QNgKpY/ofG/utbucBx5EWI+dKOLLF6mrG5wapbBI8YN78RbkbeNOoH/snG4f9S75RwVutT+B9R5VLhul0yHLPCrW3lLxt5o+/1FbLMl6lRm8b6bhmRQztnogjkvhz1MnIfq2/aUbvEelXcF0pw0lh1nVt9WQdWb+J0Pka2Qb6jUc60ajNdyU5RPLMQ0kLhJ1MUg91gey3ejD8+FW9oYuSULnbMVAAPEjXfbedd9eg4zCJKhSRQ6ngRf05HvFeZbVw3s87pCSyA+4xvbXcD+fOuXLBwW72N4yUvyFPQeCySud5YL5Kt/8Au+VQdNk7cZ5i3of/AHVgbO2mQ143KON6n8QdGFWukG1nnjW6qrKDqLm5NuB3DQaa01OKx0LS9dmPtBewa9SwsmdEb6yq3qoNeRTLIQSW+QFen9Fpc2Dw5/5aj+Hs/hT+nlcmLMqSNK1KnWrldZgRLiop0ySqrr37weanep7xWPjujTC7Yc9Yv1GtnHgdzfI+NDeD2iyb9RRBsrb4+txryK7HoWYzDUggqwOoIsQe8HcajZCKOZhBiQBKtyNzg2ceB5dxuKxNodGZI7tEetTu0ceK/F5egpBQO5qeoqTq77qYwtvqkyWhRCxqXNuqGuo3dWikQ0bWy9rNEbE3Feg7J2urpY2II1B1B8a8tWrWExrRHsnTlQ4pjUmg/wBq7EsDJDqu8rvK+HMfMVjLWpsHpCGA11rBx22VaeWwAW5y252/E11YM0vTIwy41zEDNirnxK/anv5Zixr0KTeaBOhsf+8RgixBckHeCFb+tFu2NoiEc3a+Ufie4VGB+Zt9isq8qRW25tXqlyqfpCL/ALA+se/lQrs/ZMmLDsptGt8pb/iyePK+88/On4HBvjJWFz1QN5ZOLH6i/nQeVHcEKooVAFVQAANwA3Vaj4zt+ki/DVLkFOi+0zf2WYlSG+hY745BcZD3G5Fu8jiKK4Xve4swNmXkf6biDxBBrB6V7D6wdbGPpFHaA+NRxH2h8x5VJ0d2x16C+s8a2YcZYxuYc3W/n+9pnBvDPTLgp1kja5N6q+0toRwIXkNhuAGrMeCqOJqHa+148OgdjmLe4g3v4chzPD5UP7N2XLjH6/EmyfCo07P1U5Lzbefu6Z5KemO7M4xvd8EUWHm2hIHfsRKeyN6p4fXktx3D7zHBYRIkCILAepPMniakjjVFAACqBYDcAKqz7Yw6e9NGO7OCfQG9KEFDeT37hKTlsuC9SrDm6W4Vdzs37KMfmQB86pS9NF1yQSm31iqD5FqbyQXUShLsFVRYjDpILOiuOTAN9+6hgbfxr/q8KF8esf8ABRSttN+Kx+AjH8xY1PixfCb9itDX2L2N6JQP7uZO4HOvo1/lasSXoviMN2sPNlHJX6seaOchq3/s7jJP1mKPk7/coUVibU2ZhYSQ8rTy/URRoftuxYL8z3VhNLnTXvRrFvi7/ZYTpliYrrIkUxGmjBGvbS+W6nytQzi9qGSW7aPIVuBuBe27uuakxWGKkhlynfkAJYC1xuFzpruHOqmI2a5aN0UlsqkLY3JTXdv3AGueUpyVPg0UYrg9O2/0cSaMZAqzIFCSWNwF0sbbxbTW9r7qD8bsvFot5VRV1FwQxPDgeZHzr0fCYkSxpIvuuquP3gD+NZnSqO8B7mB8tR95FduTFGS1IwhNp0zzPqZCNWPlp91egdApL4NQd6s6/wCLN+NCAGlE36PX+jmX6sgP8Sj/AC1h9OqmaZd4hXXK7SruOY8yeM03LVhJPOkVBrx0z0KH4XaDpuNxyNEmzOku4E2NCxSo7VVpiqgi6RYhWmzj4lBNufOqcUDsrMqllX3rale8gagd+6svOeNbHRjafUyFr2uLfOqdNCV2VMnEU0GjLEYPD4nUfRyH4lAsT9pdx8dD30P7U2PLDqwBT+8XVfPivn86hMpooobVIjXqIJTwatSIaLGHmIN1NqTbr1EhtTnbStFIzcQ56P7GikhiewXEqrWfcGDH3XtvHI7x8qBdqbMxUmKbDyKUc2aR7dlYyTbqzuYGxA878a2tibcaM2Oq6CjGXGriYTlIMiglPG18p7ju9DwqFtLfhlvdbcmFgMEkMaxxiyqNOZ5k8yedWLVzCTCWMSLuJse5hvU9/HwNSWr1I1WxxO73GgV570yBwmMw8kHZaQ5rAXGcOAbAbw2bUd5516KBQhg8P7VjnxTi8GFuI77iyDMCPA9vu7Nc/wBVWg1wXqBKaR+vkYklhI2rfSD3yQFDaZRfdurXw+0Xl0lxskf7rKPWEBR61Twio0TT3YMXj3G+VWMvatzJjFFGCxcZKxYuOMkgGObKMsi8Dmtp46cjY1y4lvVm03tdEOC6N4ab/wC5649zKx/xFjWvB0Uwy/AT4sR/LamYrojhn+AjwN/5r1jbRgbCuqQ4iZnJFogSd/uixJFzysNNdK6dKjvKP7/ky1OXDLO3TChGHw8KtM5y6C5XjYE7jYXJ4AE0z/ZCUqbzRk20URkAnkWLHv1t5VzA7OxmGZpFiilZhrqSwG8qrXvqdScpuR4Vbl6WvHpLg5Q2+ylW059rKflSuH+W36H5v8dyTZvSFlfqsWMkg+M6A8i1tLH6w08KvbX6QQYfRmzPa4jSzN3E8FHebUM7Q2o2MdUYxYZAbqZSOs9dwv8AVHmadHh/Y5Q7RxzRt7si2sSOI35W8b9x301lbW3yLQuvwWCuNx3/AOPAeAuCw7zozeWVfGm4yGDAgRwr1mJawDEBil9xVdwY8Bv599jE9MTkbLFZraEtmAPMiwvxq70b2GYz183anbXXXJff4seJ4bhxuKKb23ffsF0t9jP/ALI9mw0sshzYhxYm98uZgSoPEnW7cfCm/o8QPtCEHXIzkj7Jw7j7wa0emstoFH1nHyGv30N9Fsd1GPik4XAbwzMG/wADtWWbZ6V2Lx8Wwr2BB1PX4U78NM8a/wDTY9ZCf4W+VS7fizYaUfZzfwkN+FaXSrD9TtJH+HFQlD/1YNV8yhA8qZiIsysv1lK+oIrXBLXjJyrTkPLbb/GtvoA9psQvNUb0Yg/zCsQf0+6tHoZJbG2+vG49Crf9prDG6mjSa8rD+1Kn2rtd5ymXjeiccgzKoP2ojb1X/Sh3FdGpVvkYOOR7Deh0+de24rYMbG4Fm5jsn1G+s3F7DfukH2xZvJl1rzPEjL1x+Dt8OS9L+Tw6ZWQ2dSp5EW9OdNuDXq+P2QtrMCo4iQZ0/iA08xQ5tDoalsygp9pDnT/T1FHhKXof8i1tepAUUrmWtbE7Amj1AzrzTU/w7/S9UAeB3jfz8+VZyjKPKLTjLgWHxLJqCa39m9KmXRxcbjx9awCgNRvEaLvkdBg2zYMQuaFhE54b4ye8b18vSsTHYGSE2kXLfcw1Vv2TuPhvrOw8rIbqSKvYvajyhVc3C8OBPOmkJsivTlkrQ2Tsbr42ZHCuGsEbcwsOPDX8iqmJwbxNlkUo3I7j3g7mHeKLp0FWKM2qzhMW8TZlNU/GnBuNWpENBL0IxYWWRH1jkXtA7rgixHI6miPG7OydpTmQ7jxHc39a88ikIN1NiOPfRh0Z6S/BJ4WO430rSOSUHaIcFJUySfBvKrIhCswygm9hffu7r1jdMUXC4B4YPdAWK53t1jgTMbfE12/Io76hQGki17Oi77X3kc+HpQD09H+6Hvkj/mvSnJ5pN9EiopY4pdWDfRSFWlWFxeObDOLd6TllI7xZ9avRQdUxwWJ/VMc0Eu7Ix3EclO5hwOvG9ZuDl6vE7OY7urAv+3NOh/nFFPTaSHqckgu51QD3hwJ8OFuP3EIqUX3RMm4yX3MTGTYiEmAyuAu4bjbhqNdOV/laq+ztqrh3aR0zyNorMx0HxW7JuTz7qoYrHFGfrIy018hEuY5FyqQ2h1fQDXQA+N3bKmRGu0KO++80mVBfuy28r27qFkd8j0qgi/tvFzoephIB0zquvkZDl+VU8LsLFhi4jGc72ldHJ8b5r1sYbHYyX9U+Ct9lzLb+Fqdi8PjURnlxkcagXOWFT/MLk91buOrd2zK62VGaejOKf9Y0I8CT8ljUVHN0PmSxjKSEnUBeqA7ySxzelVExOLZVeWXFLCcpaRVKAKfiBVRcd4rcbYGHEYlkxc7RnXO+IOQ+Z+6koxfC/Y3JrlmRLsDExASssRyENkDZzprcgqAQOQN6sw9NnGskKMv1o3y/4WuP8VVjgsE7Ww2EkxLfXJdIwe9jb7rd9N2lsJoozLK0URPZSCNWbM191ySb679eHdSuS9P8/wDB7P1EPSLpHHicgRZFyXLZwBqeVib7qzMYhjmKn4XIP8Md/vNV9oYFoywylXUdqNhruuKv9ICDisTbUdaSPBkB/CsG5N6pcmiSWyPTOkspxGyoMUuskBjl8426ub/uPlWRi+ksaG+Rslswa4F1te4HhWh+jKcYjBTYd9VOYEfZlUq3+JXPnWN0RwYIzPfroC8Dg6gMrWzDkbaetPC5KbjEeVJxUmBQnV2dl3Zmt/EfXxqxsF8uOw55sV/iRh+NSbVhy4iYf82Q+rEj5EVSjfJPC3KWM+WcXo4l7g94s9XtSp5FKvQOM9KpVSXFVIMTXkUekSyQg7xWdPsVCbrdDzXs+ttDV8TCndYKVADOM2E3JX7/AHG9RoT4isDaXR5H99Rf7YynyddPmK9HVrimSQg7xWkcs1t0+5DxxZ4L0o2J7IEez9WzFTexsbXWx3EHX0rKjIIupvx8u8V79iNjoQQBYHeN6nxU6H0oYxXQWEOJI06thf8AVnKCCLEFDdbeGXdUykn0oai11PK7A1ww0Vbd2RDFIBNeNWU2lVTGA2bc2hTUeO6s+fo7IAGidZVOosQCR3cD61SxyatEucU6ZjQSshupINb+E6S5l6vEoHTwv59x7xWJKMpyupVuRFj86jKct1RfRlV2CKbYiuM2GfMP7tiM37rbj4G3iaxnhKkgghhvB0I8qghmZDdSQa1022kgC4hb23ONGHgfw1FOuwGcCb1NF+fwq1i8AoXrEcPHpyDLc6XHHxHoKqWsNN1UpEOJvbH6QSQkXJK38xWp0nwP9oYU+z5etzK+QnKHym5AO4N46E8t9B6ybh6nlVvB7QeFsyHy4Gr/AAT+TL29gWWDAs3YeNZFcNoy2dWFwddCD61v9HdktK/teJ1du1Gp+EfC5HA290cBY7zoulHU47qWJ6uQ3RnGtrEZC4+IAk99t26iLZGAlhgjimFnRchsbqQvZVlPEEAHz11rTClr3/tEZfTsefbZ2YZdoYhU1YqGA3XKxRm3iRetfYu1gI1E4Dw3yZ2ALRN9SUH4eTeR3G0uGj/+sS90d/8A9cY/Go+l4GEkjnRQy4hxDNEfdclSVfuIy38u83ppxua77k81F9jXx2wsGVLvFGFAvmHZ05jKaDvoJCw6yURA/RQoTPIzD4ip7KDfvtfdw1hwWAmmS6xl8vZORgQptfKAzXA1rXwrTRKBnbDC2uXB5h5soN6HJS6V/fYaTXUt4aDaTqfpAi6gCVY85B5hVIU9xv51nR9Hp4XV3w6Tot7jMG8SBYG+7gfDlJjsdIAoTaBkdjaxUQAAAklmZhl4WvvpmEkRgyz4vE9aDYJC/XK4IuuXJmv3int9/lC3NmDpfBlt1ci2Gi5VseQGVtPSq2xcVDLL7RiJo+t3RxFsoiXuDWu3f+Rkw9GsS/uxkLzltCT3BQzML99qqnY4kzITL7SWI6sjKiAC5d2YsWUL33NPXPsGmPcZ0hnEk8zqb2eykaiwBAsdxBtWVtFLdkrqpUsV3HMl1txOhFS7OwbImIvquaHKfh7IYMBy/WJ601nu7/sR/JY1/rXLJ37myVBj+iXE9XKo3CXrY/3kyyj5MfWtnERdRtWdPgxMazL+2uj/AHOfMUJ9GJurheYf8DFxSn9lkVWHnlFG36Sk6s4TFrr1UuRiP7uUa+V1A/fovROMil5otAN0qiti5e8qfWJfxrA2kCFuOGvpRV04S2IuNxRGvz1ZfuAoZxw7Jq8nLJhwj1uF8yq3NQfUXrlV+jbZ8LA3OJPkoB+6lXenaOSgpXF1KmLofXE1IuJrzdJ3WES4upVxVDy4mpFxVLSOwjXFVKuKodGL3VIuMpaR2EK4in9aKwVxdSri6VBZqyIpFiAQd9BPSqf2YoIQgW/uFRk56Dh5US+11590vxmeUC+6rxRuRGSVRJDtmCUZcRCVHMASJ6HUVg9IdmZLS4ZRJh7dtle+Rr2HZbtW1G69qaCedGvQRVaORXVSpOoIBB8Qa2zR8t/35MsbtnnYw8hQPkYoRe47VrGxvbVfOqrWO417PF0ZgjcvCvVkixUEmM6g+6dAdPhtWZtXofBLctGAx+NOyb9/+uauWl3N9zyYMw0vofQ1sbIxsNurmUg3JEi6MLgaHmPGsPpQ5wk5iVXZbXBkHVte5BGu/cDmGhvTcFjo7XdwG5a/0ocnwwrqFuI2K4GeK0yb7p7w/aTf6XrHea/lUOE28sJvHMR4BrH5V3pB0pSeO4UCcCwfIQGOZT2uegYa86aYmi1E2t6OdjdJ1cZJ9OTcL8weFeR7O2u2Y9aSRYWCKBrxvc8q1P7bQ2GV7eA/zVamTpoOG2c8W1WlYfQyQsUk+E5ViDAn4SLE2PDWsvbE/tnWOLjC4aOSTrNxkcAiyngNG17jxOkuD2ldBDN24c4uDf3bFWHPcT4VpdLZEXZc4hAyC0fZ3KpsB5ZXvfvNW5vTXclRWqwZYnCLFiV0EsYIsBbrAl2hkXS6tlax3qR43tYrpnMw+jRI9BYtdybjvyhfO9VdpTrJgcNHdS4xbhUPELJMnp2lHnVJj7PNLCYo5HjIGd83V3yJIuUKy8GIym98otvtVKTS2exDinyXsPLATnlHWyNZmMmKjVS37EbHTfYG+lMn2rhpLp7LBHvs/WMpB+z1cJN+PKmjabzfrmQR/Ei9XGrcrAASWv3nyqT+0YlYJFDEEYDNKsc5Zd/HOGYjx407CilBtN1ARGcvfKrrPKqsT7vYew9QKj2vgsVFaSfKJGYva6vMQBYklL2QaD3rAkWFcee4Ma2Iey5yJEMmYjtODMVXXjbhepdsx4iBXUTRzBljWQrZ7AEmNM7C+4EgA+Nr6y3sUuSBtoL7H1YRsxlLg6WKsIwRrxBjX1rJiPabvUfIKfwoo2ZEH2VjFIBMU8Ug0uQGyK1uWimhdRZ7dx//AJ1i3/s0rYKOhsPWJjovrRoR42kt8wtG3V+27Hy72MNh/wBSHd6sg9aDv0cPbFSjnED/AAuP81GfQZsjYrD/AN3LmUfZk3fyj1rTIrxpk43U2jz3amK67D4WTj1RjbxibT/CynzrKxA7J8K09s4UwzYjD/DHLIyj7Miqy/LKPKqAjL2VQWY7gBcmldqyqp0G/QraKjBQgnUZx6SMBXaEsJhmjUIcREpF7r2mtck2uBYnXhSraP1CSSOeWGVsNlnqVZ6yBLT1m76g2NgT1IuIrGE9SLPSoLNn2inDEVj+004Ymih2bK4mpVxVYYxNPGIpUFmzPjbKaB8dJmdjWttHFdm1YGatsSrczyOzt6MuhcuVCeZoMzUS7Flyxinl3iLHsw2XGVIMWKGFx1Srjq5dJvZvYyGKZCkqJIp3q6hx6EUJbR/RtgZDdA8JPBGJX0a9vK1aa46pUx1TpHYMzfovw4HZeS/DMbj0WxoS6Q9F/Z43OUGxy51LsFbQ2cE9m43E6a8a9bjx9OxDRyqUkVWUixVhcEUBR4fsvBKWYEBgBe3O5IGt+Qol2dhsCRlljMT/AAyC7qD9pW4fm9GEfRDBqzsiEZwBlzNYWJIKG913njbuoQ6T7FmhKdRE81wSy3BK2t7hAvIp10sCLC++9IBvscixiXKTG3xLqBrua3u+BtVzZG13hJtZla+ZDqrAi2oPdWDhekIw5IUyo25kZCL33hlJpm1ekcTJmSJklGUWFhG+vaJ4obW3C1NSE0E2J2ZDIpkwkZzDFQSyLvKJdusy8coa7EDgeQ0pdJnWR5epI+u0mW4kJnSDsNxVVspO4lSKx9l9IcmRgJFk01UAr6319KIscntSgocuICLD1ZsEkRXzjIbjI+bnpu8a0u1RFA/hcN28mUBkZldzL1F8rFWAZzlAuDuBNq1m2disiHKwQn6KON+2/HdYZksL6gaG/GtKfBQvFiAxCwYZyI7q2dn6qP3rjNlY/CNWzX4Cs/DYtEXM+EgYsAQxe8SRgAAgWY2Jvc3LMdOAFUmkS0zIxuzZB2nEQzLddVTNbQrGAAcynQxgXDbwb6uhw0a4jDM6okXWIWYdsBS15I5Wyi7jskg6gEA76tYjEq7rJh8NGrMbEq7MUYkZCqkKI3vqpFwfEaSYqdLQuBqkyXYA5JmzRM2cEm0oDHM25rbzuCbRSTIuijfQbUQG4OGzj/ww2vzFYODizTgcw/ygY/hRDsJQMZj4huaHFoOG5SbfI1j9H1zYyIc8/wD6Z6y6r8ot8fJqfo+b/fR9qGQehRvwo0gPVbUXliISv7ya/cgH71AfQmbJi4XOiqsmduCgxsLnlrYedafTDpIkrJ1d1Eea0lyrHNYHLyGg1rZyWimZqL1WX/0gYKM4tZTKqgxZZAO05ZWOWyjmptruy0MTY4BckQ6tDv1u7/tt+A0rLlxg1JPiSaaCSLgac6576GzJ+tFKsySeQEgBbedKlqYbBeuJ76kXFVkZzThIa6LMqNj2qnriqxhKacJzTsKNv2qu+11i+0Gl7RRYUbQxdO9qrE9ope0UWBpYmcGq+lUzLXOsqlKiWi7atSLEEACh8S1J7V30nKxpUEHtlIY6h/2o86XtZ51IwjXaFTJtGhX2w86euOIoAMoseDxqyuMoLTaPhVhdpjv9aTQ0wwTH99dxMgkXKTY71Yb1YbmB4WoQ/tTxqSPa9uPypUOws2btTrYysoBdbo/9RbUXoe2zsGJ7Q5shds0cpzPrreN1uBx0Ya8DeqeH2oFkdgfeA4Eaj8mn4/aodO8EEEEAgjjRpVhexUbZ+Ow4YIkbpGNVVi4ZRubqyLm9uAJ0NYEO2HaZzeBF0srOURTYXAJuwN76Hdfuo6bbIzxsL31B8Ct+Heq0/aM8E4+lRWNx2vdccLhhZgRe++oqijJ2R0ihlBjkZDIVkRXBvZzGULkf8QAaB9+W+tjVDGiWG8MeYQqQQi335NZCbalrNqDa1rCp8T0VRl/3acoQcwjZmKX1W4ZTcceBPfVeMYmEZMVA0sIFhLH9IVBFiezdrHUkEDy307FRWG1J1JbrT2uy2oykG11YDSxHCpJlUYaV1Lr2u1GTdFN1YFefuaHfY2N7A13NmGZHVl3ArGhW27KfiUjjexB1uTrTcblSGRCQoJS1z/y5c1uLWJUbuIpyBIsbMkttV+TTTr5SI4/EVQ2UOolSdiCyi6x77loynbPw2BJtqd26s1sZI2IlMa2EpQa6FsyKtgd1i2/WnbNwPtGKWHNlZywvqcpCFtbHut51C6FSSRbguzLFGAGdgqi9rknQa/ea2Md+j+URPK8iF1Ut1YBYEKCSM2ljpyNYGzYymKgGpMeJjDEA/DKAx7hoa9Xx+OzKVidWa9mC2cgHfcDd51pGK6kW26PHDss5AxjYKwJU2uCASDqLjQg1PhfcX9kfdRRsvZs6Ao0bZQWVSSBdSe8+J86ydn9GMUI0VkVSAAbyId37JNRdDoycgpVPJCQSDvBI48NKVVpfYVkoauhqq9ZXRLUaiy3mroaqolp3WUagosXrt6riSu56WoKJ7129Qhq7mo1hRLeleo70gaNYaSS9dvUddo1hpH0qbStRrDSPrlq5500yqONGsekfYU0i1R+1pTJsfGBvt40tbDSiyO6xrnWjiBWcNsACyKWPgT91UsVt0j3svyJ+W6nrYqQRBhxFvuqQQg8KEjtad17Ctkt7x7K272bSlgsTJIrguCQAQFJ0153A+dK2OkGLKF3lR+0bU1sVECMzqvi3HwvrQ4+HhyjPIzSHMqxKuYkhWyG6nUFsvukmxNW9mdCsQ9mf6Fe+wc/uqQx/eYHupW+46XY0W29AttWY3O64vv5kaVf2bj8TKAYMO6qR78sjRJ5WF2HhVnAdHI4TmCLI9755AH15hQco8bX761CZfqxHxDD8DRdjqipiMBkikkmkBexY5FC66Aak5n4byNdaw5pFjXOIUmjbUsDeVdTcOha+4m5B1vew0rY6Qu4wzZkjW5Udlmv7wO4oOXOsDZO1ZYbolmDkWVtwbdcai19PQVaVohumTYPasL5AFjDqAQCMre4Mp7XLeBu41otjgWGZBkG5NLX+sfrHfvqg+GjWQyyQAuRZo2hkjjIy27DxqQjd5NuY41n9DtizYmQxpKihQTlLjrCbb1RtGW9r8r0KwbQVTbe7BC3U7twFvDUVzDbSjUZU0HhvPEm280L4otDNJG5N0YqbfRkkd270psWNifc9j9oD7x/WnfQAxO1h9YVwbT+0PWhRnA+IeT/1pvXj6x8wD91FoCy63JOmpJ30qr9b3p6f6VytfFM9BQIphamnEVXlnrmNSYy032iqLy1G0lAjTXF1KuMrF66kJqKHZurixT/axWPBDK+qRuw5hSR67qe0Dj3iiftyRqfTNf5UUFmt7YKXtorGWReMovyVHf5kKPnTGxEf/NJ/cj/z0qC2bJx9RPtS3GsZ8WP7tf3mdj8mUfKmjFSE9lf4Y1A9St/nToLNlNpM3uhm8Bf7q7LPMPht+0wS38ZFZDxzH35Mo73J08L0/AbFaY2iWWU8erS48zuHnT0ist+2a9qSPwDFj/gUiue3r3n5D1v+Fa2z+hEvXxRSRrEZFkcF3zECPLmvlvb3108aKP8AZHB4cAzzC/7sSnwzkk/u0tSQ9NgAszvfKtgNSTe1vHSq+Jzra5042Uj7luaNtrbT2aukUMsjDcVlmiUEcQS1/wDDQ9J0lnDWjmmW+ioJZJT5ZydaabYqSI9iYWHEOqSl449fpXHYDKt7E3GpAOhI3Cptv4XCxoFw8gd8+rBTGoWx53zG9tQTXcJsDFTktIerBJJaUl5DfjYm/LeRW7heh+HSzMzyPzJW38NrW9aVpMqmBWB2NLiD9Gjya+8eyg1+s34a0SbO6ISxk9YqspFiscnV314syEmiYwaWzyWHJremUCmHCDi0v/mSfgaLHSIcJD1N+pwzxk7ykkTk+Jk1qf2+f+7lP7SRN/LItN9jTj1nnLL/AJqRw0fI+bMfvPcfQ95BsK2Pba8o34dz5FfuzVH/ALTIptJFIh8B+JFO9lj+ovmoP3+B9DxFWsLhY/qIP3V8N9uenoeNVsLcxukO3UmjCITo19xGg8d9D5etvpTlBXKqjfqABfs34DxrCJ/PyH41pCqM5chXsvpMojAlazrpcgm44HQb6j2ptPCzAZ3OYapIgfOh5ggXFDuDxXVuGAGh1HcaNI5lZQy7iL76iSSZcW2DkO2EXrlxCLiA6tkxAjUSq5UhCxkTMdbcQRbQmsTop0bfGTtCjiNljaQXFw2V0XLvH17+VHslmBU6qd4NiD41hSbLlw8nX4J2DLfsizMF+Ia/rF01B5caVobQzanRiTDIzO5VkFyChsdbaakga99YsW1N98rAbyPzf5UWbR/SAMTg5oJ4csjRkKyAFM3A2OqG/ImvLk0Yn83vRL8EpV1C0Y6Pl91KhafFEMRf8nWlSKL5xF9wtURB/rTQ2tqUkDNoDbwqqJseEFJsRAN0LOeJZyovx93hTRFlGrE/OmJhL7rmhoDsmLB3RRr/ABN+NM69uFh+yoHz31bh2fzv93+tW48Io4etNRYrMdlZ9928SW+VSphG5W8rUUbI2TJOSI1GnM5R62/CifB9BzvllA7o1vb95/8ALWbkum5ag+p5xFsxj4eZqzDskHv8Nfkter4Xo/g4xcqJLb2kbMPO/YFQY3pfhYRljZTbhEuYfIqvzqdUnwVpiuQCwewbn9XL49TKfTKhNbK9HoNBIuLY7yscTRse7tXYjwA3UzaX6QnNxGlu+Ri3+GPKPUtQ3jukOIlFmkYL9UWjT+FLA+dUovqK0GEOL2XhTb2OTONfpFWRh/5jkr6Cpsb+klALQwtpuzkKB5Le/qK83gV5DaNWkPHKOyPFtwrZwXReVtZHEY+qvabwLHQeIvQ0lyCt8HNr9LZ5ZVkaTqyqOoyXSyuVza3zfCONUsNgMRMbpGxvvd+wD33OreIvRbs7YkMOqpdvrN2m+e4jkLXrS65eJPHlbxvy8tO6lq7FaO4N4ToeDrPKT9lOyO/U6n5UQbPwUMAtHGF5kasfEnU+tIy959Oe7z++mZ+/8N2/Xu+W43GtLdlUkW3m8bfn8KZn/P59fCq4f8Pnu3H88Cd1OF+/86934c+xToTZPn/P5/PHde3TLb8/n827iarScu757t3ytv4Ae9TM35vbdv1G4DiRu3C7XNMkt9cfz5fjb5DfoOCU/m199tPMAeI5KSal/HgLbjfgPsm38Iv8RpZ/S3DS490ZeWb3VHAXPGgC2Jd27h4cwfDs5vBBzqeNuzccSAB5AAH+KO/gaoCQ8+YNu6xky8hosa1ZxExQ20uoYnxAIJHK8jMP3RQAP9IpQzjl2j5EuR8qyTb8+P8A7jVzbLfSW5Ar5qlj86zz+fNf9K2jwZS5HH8/P8bj0rY2Dj8pyE6HUff92v8A8Vi3/P7Wo+ddRrEEabiO7/4OngaGrEnQbFvz8vv09O4jgb8/nw+XdpQ2fig6crb+NraG/O24818KsH+vfu+8217wAd4rJo1RV2psdJgWFkk58G0+K33/AHi1Bu0dmsrWdSrc+fhzFHmb8/Mbt9/nwsbg5XSVrxp4/gfz/TdTT6CaA32QHeATu9NK5V3LSq6JskVKrzY6NdCSTyA/E1ylQ3QkrK0m1vqoPFjf5VF7bI29iByXsj5UqVTZVBd0bwiHBzSuCzK+VdTYdm50vrvG+s+KTMQOe893GlSpNvSwS8yNrYO2OoZmIJvuC2HqT/SpdodMZj7uVOWnWN5F7geQFKlT0pBqYOYzacsx7bM/7bFgPAHQeVZsswvYkk8hoKVKhsDT2ZsSaYKVCorEhWJzMSN4A/ratzA9GYRlLXlJNgWOmYbwFGgPjcd9cpVk2zWMVVm3GqqAALC+UAAAAjeAOB7tV7xXOsvu5lfO2q/6HTkRSpUihme9uNzlHeRw132793Bqasl7W1uTbvKjtW3ai2/snvalSpoTErXtbiCR3ge8Rpu56C/1W312+l+Fs1/sg+9x0B3bzyC0qVUSOC778BmPcG3E2N9eQNz8TcKc2mm6xA4bz7o5E8vhXvNcpUCG695JYqBc6sN4udbC+rbzuGlNHceBIJHBb3e3IWIVe65pUqYCJFrndlzHXXK1rC/1mJFzyNu6u5Tew9/MF5DrGFvIINB37tKVKgCfDBQVI91VJ3WJWLtDS+8uQf3ahmYW1uTeNG/e7ZHmwOtdpUgYNbTe7n9/141Tvx/ZPkBY/fXaVbrgxfI23DxHmDcf0pFv6+R0PzpUqBFrZ+JKMNd5A8+B89xojRwQCN1r79bDePFd4PLTupUqiaLizpPhbS++3a1Bt9U8t4OorK6Re4N/vHxuN9+F+/cfGu0qmPJT4B7L3fd+OtKlSrUzP//Z">
            <a:hlinkClick r:id="rId3"/>
          </p:cNvPr>
          <p:cNvSpPr>
            <a:spLocks noChangeAspect="1" noChangeArrowheads="1"/>
          </p:cNvSpPr>
          <p:nvPr/>
        </p:nvSpPr>
        <p:spPr bwMode="auto">
          <a:xfrm>
            <a:off x="101600" y="-1524000"/>
            <a:ext cx="4762500" cy="318135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2296" name="Picture 8" descr="Energy Infrastructure and Household Benefit"/>
          <p:cNvPicPr>
            <a:picLocks noChangeAspect="1" noChangeArrowheads="1"/>
          </p:cNvPicPr>
          <p:nvPr/>
        </p:nvPicPr>
        <p:blipFill>
          <a:blip r:embed="rId4" cstate="print"/>
          <a:srcRect b="14145"/>
          <a:stretch>
            <a:fillRect/>
          </a:stretch>
        </p:blipFill>
        <p:spPr bwMode="auto">
          <a:xfrm>
            <a:off x="4732338" y="2987038"/>
            <a:ext cx="3680142" cy="2156461"/>
          </a:xfrm>
          <a:prstGeom prst="rect">
            <a:avLst/>
          </a:prstGeom>
          <a:noFill/>
          <a:ln w="34925">
            <a:solidFill>
              <a:srgbClr val="30383B"/>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blank">
  <a:themeElements>
    <a:clrScheme name="EFIC Theme">
      <a:dk1>
        <a:sysClr val="windowText" lastClr="000000"/>
      </a:dk1>
      <a:lt1>
        <a:sysClr val="window" lastClr="FFFFFF"/>
      </a:lt1>
      <a:dk2>
        <a:srgbClr val="D7DBDD"/>
      </a:dk2>
      <a:lt2>
        <a:srgbClr val="378B36"/>
      </a:lt2>
      <a:accent1>
        <a:srgbClr val="52AE32"/>
      </a:accent1>
      <a:accent2>
        <a:srgbClr val="5D6569"/>
      </a:accent2>
      <a:accent3>
        <a:srgbClr val="AFCA0B"/>
      </a:accent3>
      <a:accent4>
        <a:srgbClr val="9BA2A7"/>
      </a:accent4>
      <a:accent5>
        <a:srgbClr val="C3D76E"/>
      </a:accent5>
      <a:accent6>
        <a:srgbClr val="DDDD2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1739</TotalTime>
  <Words>688</Words>
  <Application>Microsoft Office PowerPoint</Application>
  <PresentationFormat>On-screen Show (4:3)</PresentationFormat>
  <Paragraphs>179</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blank</vt:lpstr>
      <vt:lpstr>think-cell Slide</vt:lpstr>
      <vt:lpstr>Slide 1</vt:lpstr>
      <vt:lpstr>Efic &amp; The Path to 2020 </vt:lpstr>
      <vt:lpstr>Rationale for Setting Up: Australian Context</vt:lpstr>
      <vt:lpstr>Rationale for Setting Up: Australian Context</vt:lpstr>
      <vt:lpstr>Rationale for Setting Up: Australian Context</vt:lpstr>
      <vt:lpstr>Experience So Far - Working in the Market Gap</vt:lpstr>
      <vt:lpstr>Are ECAs still relevant? </vt:lpstr>
      <vt:lpstr>Are ECAs still relevant? </vt:lpstr>
      <vt:lpstr>Are ECAs still relevant? </vt:lpstr>
      <vt:lpstr>What lies ahead? Towards 2020</vt:lpstr>
      <vt:lpstr>Slide 11</vt:lpstr>
      <vt:lpstr>Conclusion </vt:lpstr>
      <vt:lpstr>Slide 13</vt:lpstr>
    </vt:vector>
  </TitlesOfParts>
  <Company>EFIC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GOV_AJ</dc:creator>
  <cp:lastModifiedBy>GOV_AJ</cp:lastModifiedBy>
  <cp:revision>179</cp:revision>
  <cp:lastPrinted>2013-02-19T03:03:29Z</cp:lastPrinted>
  <dcterms:created xsi:type="dcterms:W3CDTF">2014-10-10T03:24:17Z</dcterms:created>
  <dcterms:modified xsi:type="dcterms:W3CDTF">2014-11-11T02:11:11Z</dcterms:modified>
</cp:coreProperties>
</file>